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1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5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0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6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1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5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3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47F0B-C124-4D92-A229-5E5CC6B3709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4C4EC-80D2-4ACC-964D-231EE3D3E4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5" y="857250"/>
            <a:ext cx="8782050" cy="51435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5" y="857250"/>
            <a:ext cx="87820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81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8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58" y="0"/>
            <a:ext cx="54756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11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39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Osses Valeria</dc:creator>
  <cp:lastModifiedBy>Fernando Osses Valeria</cp:lastModifiedBy>
  <cp:revision>1</cp:revision>
  <dcterms:created xsi:type="dcterms:W3CDTF">2025-03-29T23:02:11Z</dcterms:created>
  <dcterms:modified xsi:type="dcterms:W3CDTF">2025-03-29T23:02:57Z</dcterms:modified>
</cp:coreProperties>
</file>