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0" r:id="rId5"/>
    <p:sldId id="268" r:id="rId6"/>
    <p:sldId id="262" r:id="rId7"/>
    <p:sldId id="269" r:id="rId8"/>
    <p:sldId id="265" r:id="rId9"/>
    <p:sldId id="270" r:id="rId10"/>
    <p:sldId id="266" r:id="rId11"/>
    <p:sldId id="271" r:id="rId12"/>
    <p:sldId id="267" r:id="rId13"/>
    <p:sldId id="263" r:id="rId14"/>
    <p:sldId id="264" r:id="rId15"/>
    <p:sldId id="261" r:id="rId16"/>
    <p:sldId id="272" r:id="rId1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351F-BF69-40C7-87BF-C2DD9CC10B36}" type="datetimeFigureOut">
              <a:rPr lang="es-CL" smtClean="0"/>
              <a:t>28-06-2019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461A-E88E-4CB2-83DE-0CE815CC51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8720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351F-BF69-40C7-87BF-C2DD9CC10B36}" type="datetimeFigureOut">
              <a:rPr lang="es-CL" smtClean="0"/>
              <a:t>28-06-2019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461A-E88E-4CB2-83DE-0CE815CC51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5324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351F-BF69-40C7-87BF-C2DD9CC10B36}" type="datetimeFigureOut">
              <a:rPr lang="es-CL" smtClean="0"/>
              <a:t>28-06-2019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461A-E88E-4CB2-83DE-0CE815CC51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4497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351F-BF69-40C7-87BF-C2DD9CC10B36}" type="datetimeFigureOut">
              <a:rPr lang="es-CL" smtClean="0"/>
              <a:t>28-06-2019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461A-E88E-4CB2-83DE-0CE815CC51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032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351F-BF69-40C7-87BF-C2DD9CC10B36}" type="datetimeFigureOut">
              <a:rPr lang="es-CL" smtClean="0"/>
              <a:t>28-06-2019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461A-E88E-4CB2-83DE-0CE815CC51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4710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351F-BF69-40C7-87BF-C2DD9CC10B36}" type="datetimeFigureOut">
              <a:rPr lang="es-CL" smtClean="0"/>
              <a:t>28-06-2019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461A-E88E-4CB2-83DE-0CE815CC51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1717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351F-BF69-40C7-87BF-C2DD9CC10B36}" type="datetimeFigureOut">
              <a:rPr lang="es-CL" smtClean="0"/>
              <a:t>28-06-2019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461A-E88E-4CB2-83DE-0CE815CC51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6570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351F-BF69-40C7-87BF-C2DD9CC10B36}" type="datetimeFigureOut">
              <a:rPr lang="es-CL" smtClean="0"/>
              <a:t>28-06-2019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461A-E88E-4CB2-83DE-0CE815CC51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2119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351F-BF69-40C7-87BF-C2DD9CC10B36}" type="datetimeFigureOut">
              <a:rPr lang="es-CL" smtClean="0"/>
              <a:t>28-06-2019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461A-E88E-4CB2-83DE-0CE815CC51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3297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351F-BF69-40C7-87BF-C2DD9CC10B36}" type="datetimeFigureOut">
              <a:rPr lang="es-CL" smtClean="0"/>
              <a:t>28-06-2019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461A-E88E-4CB2-83DE-0CE815CC51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840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351F-BF69-40C7-87BF-C2DD9CC10B36}" type="datetimeFigureOut">
              <a:rPr lang="es-CL" smtClean="0"/>
              <a:t>28-06-2019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461A-E88E-4CB2-83DE-0CE815CC51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0012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1351F-BF69-40C7-87BF-C2DD9CC10B36}" type="datetimeFigureOut">
              <a:rPr lang="es-CL" smtClean="0"/>
              <a:t>28-06-2019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2461A-E88E-4CB2-83DE-0CE815CC51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494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n para espiritu sa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3068" y="728343"/>
            <a:ext cx="7038703" cy="5633267"/>
          </a:xfrm>
        </p:spPr>
        <p:txBody>
          <a:bodyPr/>
          <a:lstStyle/>
          <a:p>
            <a:r>
              <a:rPr lang="es-MX" sz="4800" dirty="0">
                <a:latin typeface="Agency FB" panose="020B0503020202020204" pitchFamily="34" charset="0"/>
              </a:rPr>
              <a:t>Mas recibiréis la virtud del Espíritu Santo que vendrá sobre vosotros; y me </a:t>
            </a:r>
            <a:r>
              <a:rPr lang="es-MX" sz="4800" dirty="0" smtClean="0">
                <a:latin typeface="Agency FB" panose="020B0503020202020204" pitchFamily="34" charset="0"/>
              </a:rPr>
              <a:t>series </a:t>
            </a:r>
            <a:r>
              <a:rPr lang="es-MX" sz="4800" dirty="0">
                <a:latin typeface="Agency FB" panose="020B0503020202020204" pitchFamily="34" charset="0"/>
              </a:rPr>
              <a:t>testigos en </a:t>
            </a:r>
            <a:r>
              <a:rPr lang="es-MX" sz="4800" dirty="0" smtClean="0">
                <a:latin typeface="Agency FB" panose="020B0503020202020204" pitchFamily="34" charset="0"/>
              </a:rPr>
              <a:t>Jerusalén, </a:t>
            </a:r>
            <a:r>
              <a:rPr lang="es-MX" sz="4800" dirty="0">
                <a:latin typeface="Agency FB" panose="020B0503020202020204" pitchFamily="34" charset="0"/>
              </a:rPr>
              <a:t>en toda Judea, y Samaria, y hasta lo último de la tierra</a:t>
            </a:r>
            <a:r>
              <a:rPr lang="es-MX" sz="4800" dirty="0" smtClean="0">
                <a:latin typeface="Agency FB" panose="020B0503020202020204" pitchFamily="34" charset="0"/>
              </a:rPr>
              <a:t>.</a:t>
            </a:r>
          </a:p>
          <a:p>
            <a:pPr algn="ctr"/>
            <a:r>
              <a:rPr lang="es-MX" sz="3200" b="1" dirty="0" smtClean="0">
                <a:solidFill>
                  <a:srgbClr val="C00000"/>
                </a:solidFill>
              </a:rPr>
              <a:t>Hechos 1:8</a:t>
            </a:r>
            <a:endParaRPr lang="es-MX" sz="3200" b="1" dirty="0">
              <a:solidFill>
                <a:srgbClr val="C00000"/>
              </a:solidFill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8334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53035"/>
          </a:xfr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C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3</a:t>
            </a:r>
            <a:r>
              <a:rPr lang="es-C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) Dos Ángeles Prometen El Regreso de Cristo</a:t>
            </a:r>
            <a:endParaRPr lang="es-C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ephant" panose="02020904090505020303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803648"/>
            <a:ext cx="6871447" cy="60543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CL" dirty="0" smtClean="0"/>
              <a:t>Los discípulos se quedaron viéndolo atónitos hasta que desapareció.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 smtClean="0"/>
              <a:t>Jesús es absolutamente y sin dudas el Hijo de Dios.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 smtClean="0"/>
              <a:t>Resurrección y asunción.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 smtClean="0"/>
              <a:t>Tristeza de los discípulos porque ya no verían mas a Jesús.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 smtClean="0"/>
              <a:t>Dos ángeles aparecen (ropas blancas).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 smtClean="0">
                <a:solidFill>
                  <a:srgbClr val="FF0000"/>
                </a:solidFill>
              </a:rPr>
              <a:t>“hombres de galilea ¿Por qué se quedan mirando el cielo?”.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 smtClean="0">
                <a:solidFill>
                  <a:srgbClr val="FF0000"/>
                </a:solidFill>
              </a:rPr>
              <a:t>“Este mismo Jesús que subió al cielo, vendrá otra vez en una nube, así como lo han visto irse”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 smtClean="0"/>
              <a:t>¿están ustedes preparados para su segunda venida?.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1788" y="768816"/>
            <a:ext cx="5280212" cy="60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40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Hechos lib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0400" y="4264773"/>
            <a:ext cx="5607424" cy="1325563"/>
          </a:xfrm>
        </p:spPr>
        <p:txBody>
          <a:bodyPr>
            <a:normAutofit/>
          </a:bodyPr>
          <a:lstStyle/>
          <a:p>
            <a:pPr algn="ctr"/>
            <a:r>
              <a:rPr lang="es-CL" sz="80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1:12-26</a:t>
            </a:r>
            <a:endParaRPr lang="es-CL" sz="80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7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53035"/>
          </a:xfr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C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4) Los Discípulos Regresan A Jerusalén.</a:t>
            </a:r>
            <a:endParaRPr lang="es-C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ephant" panose="02020904090505020303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803648"/>
            <a:ext cx="6037729" cy="6054352"/>
          </a:xfr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CL" dirty="0" smtClean="0"/>
              <a:t>Los discípulos bajan del monte olivo.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dirty="0" smtClean="0"/>
              <a:t>1 km de distancia aproximadamente.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dirty="0" smtClean="0"/>
              <a:t>Reunión en el aposento alto. Comenzaron a orar.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dirty="0" smtClean="0"/>
              <a:t>Promesa de enviarles el espíritu santo.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dirty="0" smtClean="0"/>
              <a:t>Estaban los hermano y padres de los discípulos y de Jesús. (120).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dirty="0" smtClean="0"/>
              <a:t>Pedro se pone de pie y dice: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dirty="0" smtClean="0"/>
              <a:t>Hechos 1:16-20.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dirty="0" smtClean="0"/>
              <a:t>Eligen a un nuevo discípulo.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dirty="0" smtClean="0"/>
              <a:t>José Basabas, y Matías.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dirty="0" smtClean="0"/>
              <a:t>Hechos 1:26.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smtClean="0"/>
              <a:t>Apóstoles.</a:t>
            </a:r>
            <a:endParaRPr lang="es-CL" dirty="0" smtClean="0"/>
          </a:p>
          <a:p>
            <a:pPr>
              <a:buFont typeface="Wingdings" panose="05000000000000000000" pitchFamily="2" charset="2"/>
              <a:buChar char="Ø"/>
            </a:pPr>
            <a:endParaRPr lang="es-CL" dirty="0"/>
          </a:p>
        </p:txBody>
      </p:sp>
      <p:pic>
        <p:nvPicPr>
          <p:cNvPr id="9220" name="Picture 4" descr="El apÃ³stol Pablo contiende con los eruditos y filÃ³sofos en Atena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280" y="800099"/>
            <a:ext cx="6119719" cy="604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24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122" name="Picture 2" descr="Resultado de imagen para echaron suerte sobre mat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95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11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6497" y="221435"/>
            <a:ext cx="4047309" cy="993412"/>
          </a:xfrm>
          <a:solidFill>
            <a:schemeClr val="accent4">
              <a:lumMod val="5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s-CL" dirty="0" smtClean="0">
                <a:latin typeface="Broadway" panose="04040905080B02020502" pitchFamily="82" charset="0"/>
              </a:rPr>
              <a:t>CONCLUSIÓN</a:t>
            </a:r>
            <a:endParaRPr lang="es-CL" dirty="0">
              <a:latin typeface="Broadway" panose="04040905080B020205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650812"/>
            <a:ext cx="4491318" cy="50323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s-CL" dirty="0" smtClean="0"/>
              <a:t>¿Cuál de estos dos vasos te quita la sed?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L" dirty="0" smtClean="0"/>
              <a:t>Los dos se ven puros pero uno tiene veneno.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L" dirty="0" smtClean="0"/>
              <a:t>Cristo te ofrece lo puro y lo santo.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L" dirty="0" smtClean="0"/>
              <a:t>La vida sin Cristo es como el vaso limpio pero con veneno.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L" dirty="0" smtClean="0"/>
              <a:t>¿Has pedido a Dios que te salve?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1832" y="0"/>
            <a:ext cx="2206807" cy="330490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097" y="0"/>
            <a:ext cx="2389686" cy="3344091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>
          <a:xfrm>
            <a:off x="4528202" y="0"/>
            <a:ext cx="43798" cy="6858000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 flipV="1">
            <a:off x="5107577" y="3435531"/>
            <a:ext cx="7084423" cy="26126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742" y="222069"/>
            <a:ext cx="931176" cy="95113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3991" y="228601"/>
            <a:ext cx="889292" cy="891508"/>
          </a:xfrm>
          <a:prstGeom prst="rect">
            <a:avLst/>
          </a:prstGeom>
        </p:spPr>
      </p:pic>
      <p:pic>
        <p:nvPicPr>
          <p:cNvPr id="1030" name="Picture 6" descr="Resultado de imagen para s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653" y="4128443"/>
            <a:ext cx="2782000" cy="185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para signo ma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16" y="4047954"/>
            <a:ext cx="1771930" cy="177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74490" y="3812731"/>
            <a:ext cx="1927692" cy="278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4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paisaj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842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82834" y="208371"/>
            <a:ext cx="5721531" cy="1006475"/>
          </a:xfr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s-CL" sz="5400" dirty="0" smtClean="0">
                <a:latin typeface="Brush Script MT" panose="03060802040406070304" pitchFamily="66" charset="0"/>
              </a:rPr>
              <a:t>¿Que Aprendimos Hoy?</a:t>
            </a:r>
            <a:endParaRPr lang="es-CL" sz="5400" dirty="0">
              <a:latin typeface="Brush Script MT" panose="03060802040406070304" pitchFamily="66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3692" y="1263923"/>
            <a:ext cx="10883537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s-CL" sz="4000" dirty="0" smtClean="0">
                <a:latin typeface="Curlz MT" panose="04040404050702020202" pitchFamily="82" charset="0"/>
              </a:rPr>
              <a:t>Que Cristo resucitado regresó al cielo.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sz="4000" dirty="0" smtClean="0">
                <a:latin typeface="Curlz MT" panose="04040404050702020202" pitchFamily="82" charset="0"/>
              </a:rPr>
              <a:t>Que prometió poder a sus discípulos y que les mandó a predicar el evangelio a toda criatura.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sz="4000" dirty="0" smtClean="0">
                <a:latin typeface="Curlz MT" panose="04040404050702020202" pitchFamily="82" charset="0"/>
              </a:rPr>
              <a:t>Debemos confiar en el poder prometido por Cristo.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sz="4000" dirty="0" smtClean="0">
                <a:latin typeface="Curlz MT" panose="04040404050702020202" pitchFamily="82" charset="0"/>
              </a:rPr>
              <a:t>Debemos predicar el evangelio y obedecer su palabra.</a:t>
            </a:r>
          </a:p>
          <a:p>
            <a:pPr>
              <a:buFont typeface="Wingdings" panose="05000000000000000000" pitchFamily="2" charset="2"/>
              <a:buChar char="ü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0209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050" name="Picture 2" descr="Resultado de imagen para fin de la cl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62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04811" y="4127863"/>
            <a:ext cx="2886891" cy="1446032"/>
          </a:xfr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s-CL" dirty="0" smtClean="0"/>
              <a:t>Corito</a:t>
            </a:r>
            <a:br>
              <a:rPr lang="es-CL" dirty="0" smtClean="0"/>
            </a:br>
            <a:r>
              <a:rPr lang="es-CL" dirty="0" smtClean="0"/>
              <a:t>Oración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5331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617" y="235131"/>
            <a:ext cx="4713514" cy="646611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CL" dirty="0" smtClean="0"/>
              <a:t>¿Cómo se llama este libro?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/>
              <a:t>¿Cuánto libros tiene este libro?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/>
              <a:t>¿Cuántos en el N.T?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/>
              <a:t>¿Cuántos en el A.T.?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/>
              <a:t>¿Cómo se llaman los primero 4 libros del N.T?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/>
              <a:t>¿Cómo se llama el quinto libro del N.T?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/>
              <a:t>¿Quién escribió los Hechos?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/>
              <a:t>¿Quién es el autor?</a:t>
            </a:r>
            <a:endParaRPr lang="es-CL" dirty="0"/>
          </a:p>
        </p:txBody>
      </p:sp>
      <p:pic>
        <p:nvPicPr>
          <p:cNvPr id="2050" name="Picture 2" descr="Resultado de imagen para lib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827" y="3557324"/>
            <a:ext cx="4710975" cy="314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muchos libr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514" y="-174954"/>
            <a:ext cx="6894921" cy="355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2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9617" y="206099"/>
            <a:ext cx="7620000" cy="1325563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s-CL" u="sng" dirty="0" smtClean="0">
                <a:latin typeface="Forte" panose="03060902040502070203" pitchFamily="66" charset="0"/>
              </a:rPr>
              <a:t>CRISTO REGRESA AL CIELO</a:t>
            </a:r>
            <a:endParaRPr lang="es-CL" u="sng" dirty="0">
              <a:latin typeface="Forte" panose="03060902040502070203" pitchFamily="66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3400" y="1706355"/>
            <a:ext cx="4489174" cy="4932984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s-CL" b="1" dirty="0" smtClean="0"/>
              <a:t>¿Qué leemos en el periódico?</a:t>
            </a:r>
          </a:p>
          <a:p>
            <a:r>
              <a:rPr lang="es-CL" b="1" dirty="0" smtClean="0"/>
              <a:t>¿Qué leemos en el Facebook? O en las noticias?</a:t>
            </a:r>
          </a:p>
          <a:p>
            <a:r>
              <a:rPr lang="es-CL" b="1" dirty="0" smtClean="0"/>
              <a:t>¿Cuál es la noticia que entrega al biblia?</a:t>
            </a:r>
          </a:p>
          <a:p>
            <a:r>
              <a:rPr lang="es-CL" b="1" dirty="0" smtClean="0"/>
              <a:t>Las buenas nuevas.</a:t>
            </a:r>
          </a:p>
          <a:p>
            <a:r>
              <a:rPr lang="es-CL" b="1" dirty="0" smtClean="0"/>
              <a:t>Hoy veremos sobre el anuncio de las buenas nuevas</a:t>
            </a:r>
            <a:endParaRPr lang="es-CL" b="1" dirty="0"/>
          </a:p>
        </p:txBody>
      </p:sp>
      <p:pic>
        <p:nvPicPr>
          <p:cNvPr id="3074" name="Picture 2" descr="Resultado de imagen para medios de comunicac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923" y="1651206"/>
            <a:ext cx="6600825" cy="506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2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Hechos lib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0400" y="4264773"/>
            <a:ext cx="5607424" cy="1325563"/>
          </a:xfrm>
        </p:spPr>
        <p:txBody>
          <a:bodyPr>
            <a:normAutofit/>
          </a:bodyPr>
          <a:lstStyle/>
          <a:p>
            <a:pPr algn="ctr"/>
            <a:r>
              <a:rPr lang="es-CL" sz="80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1:1-8</a:t>
            </a:r>
            <a:endParaRPr lang="es-CL" sz="80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84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651" y="739588"/>
            <a:ext cx="6201349" cy="611841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53035"/>
          </a:xfr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C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1) Cristo Habla Con Sus Discípulos.</a:t>
            </a:r>
            <a:endParaRPr lang="es-C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ephant" panose="02020904090505020303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803648"/>
            <a:ext cx="6010835" cy="6054352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s-CL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¿Cómo murió Cristo?.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CL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¿Cuántos días se quedó con los discípulos en la tierra?.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CL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Reunión en el monte de los olivos.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CL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“quédense en Jerusalén hasta que reciban la promesa de Dios padre”.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CL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Rey terrenal, rey de roma, liberar.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CL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Leamos </a:t>
            </a:r>
            <a:r>
              <a:rPr lang="es-CL" b="1" dirty="0" smtClean="0">
                <a:solidFill>
                  <a:srgbClr val="FFC000"/>
                </a:solidFill>
                <a:latin typeface="Arial Narrow" panose="020B0606020202030204" pitchFamily="34" charset="0"/>
              </a:rPr>
              <a:t>Hechos 1:6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CL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Querían que Israel sea una Nación.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CL" b="1" dirty="0" smtClean="0">
                <a:solidFill>
                  <a:srgbClr val="FFC000"/>
                </a:solidFill>
                <a:latin typeface="Arial Narrow" panose="020B0606020202030204" pitchFamily="34" charset="0"/>
              </a:rPr>
              <a:t>Hechos 1:8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CL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Jesús promete Poder.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CL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Debemos ser testigos.</a:t>
            </a:r>
            <a:endParaRPr lang="es-CL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44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Hechos lib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0400" y="4264773"/>
            <a:ext cx="5607424" cy="1325563"/>
          </a:xfrm>
        </p:spPr>
        <p:txBody>
          <a:bodyPr>
            <a:normAutofit/>
          </a:bodyPr>
          <a:lstStyle/>
          <a:p>
            <a:pPr algn="ctr"/>
            <a:r>
              <a:rPr lang="es-CL" sz="80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1:9</a:t>
            </a:r>
            <a:endParaRPr lang="es-CL" sz="80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42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53035"/>
          </a:xfr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C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2</a:t>
            </a:r>
            <a:r>
              <a:rPr lang="es-C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) Cristo Regresa Al Cielo.</a:t>
            </a:r>
            <a:endParaRPr lang="es-C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ephant" panose="02020904090505020303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05719" y="803648"/>
            <a:ext cx="6786282" cy="6054352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s-CL" dirty="0" smtClean="0">
                <a:solidFill>
                  <a:srgbClr val="FFFF00"/>
                </a:solidFill>
              </a:rPr>
              <a:t>Luego de encomendarle el trabajo de ser testigos.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CL" dirty="0" smtClean="0">
                <a:solidFill>
                  <a:srgbClr val="FFFF00"/>
                </a:solidFill>
              </a:rPr>
              <a:t>Cristo extendió las manos y los bendijo.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CL" dirty="0" smtClean="0">
                <a:solidFill>
                  <a:srgbClr val="FFFF00"/>
                </a:solidFill>
              </a:rPr>
              <a:t>Asciende al cielo y una nube lo tapa o envolvió.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CL" dirty="0" smtClean="0">
                <a:solidFill>
                  <a:srgbClr val="FFFF00"/>
                </a:solidFill>
              </a:rPr>
              <a:t>Luego de 33 años en la tierra regresa a al cielo.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CL" dirty="0" smtClean="0">
                <a:solidFill>
                  <a:srgbClr val="FFFF00"/>
                </a:solidFill>
              </a:rPr>
              <a:t>Recuerden que Jesús aparecía cada domingo o cada 7 días.</a:t>
            </a:r>
          </a:p>
          <a:p>
            <a:pPr>
              <a:buFont typeface="Wingdings" panose="05000000000000000000" pitchFamily="2" charset="2"/>
              <a:buChar char="q"/>
            </a:pP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83706"/>
            <a:ext cx="5392485" cy="607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51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Hechos lib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0400" y="4264773"/>
            <a:ext cx="5607424" cy="1325563"/>
          </a:xfrm>
        </p:spPr>
        <p:txBody>
          <a:bodyPr>
            <a:normAutofit/>
          </a:bodyPr>
          <a:lstStyle/>
          <a:p>
            <a:pPr algn="ctr"/>
            <a:r>
              <a:rPr lang="es-CL" sz="80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1:10-11</a:t>
            </a:r>
            <a:endParaRPr lang="es-CL" sz="80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71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559</Words>
  <Application>Microsoft Office PowerPoint</Application>
  <PresentationFormat>Panorámica</PresentationFormat>
  <Paragraphs>70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30" baseType="lpstr">
      <vt:lpstr>Agency FB</vt:lpstr>
      <vt:lpstr>Algerian</vt:lpstr>
      <vt:lpstr>Arial</vt:lpstr>
      <vt:lpstr>Arial Narrow</vt:lpstr>
      <vt:lpstr>Broadway</vt:lpstr>
      <vt:lpstr>Brush Script MT</vt:lpstr>
      <vt:lpstr>Calibri</vt:lpstr>
      <vt:lpstr>Calibri Light</vt:lpstr>
      <vt:lpstr>Courier New</vt:lpstr>
      <vt:lpstr>Curlz MT</vt:lpstr>
      <vt:lpstr>Elephant</vt:lpstr>
      <vt:lpstr>Forte</vt:lpstr>
      <vt:lpstr>Wingdings</vt:lpstr>
      <vt:lpstr>Tema de Office</vt:lpstr>
      <vt:lpstr>Presentación de PowerPoint</vt:lpstr>
      <vt:lpstr>Corito Oración</vt:lpstr>
      <vt:lpstr>Presentación de PowerPoint</vt:lpstr>
      <vt:lpstr>CRISTO REGRESA AL CIELO</vt:lpstr>
      <vt:lpstr>1:1-8</vt:lpstr>
      <vt:lpstr>1) Cristo Habla Con Sus Discípulos.</vt:lpstr>
      <vt:lpstr>1:9</vt:lpstr>
      <vt:lpstr>2) Cristo Regresa Al Cielo.</vt:lpstr>
      <vt:lpstr>1:10-11</vt:lpstr>
      <vt:lpstr>3) Dos Ángeles Prometen El Regreso de Cristo</vt:lpstr>
      <vt:lpstr>1:12-26</vt:lpstr>
      <vt:lpstr>4) Los Discípulos Regresan A Jerusalén.</vt:lpstr>
      <vt:lpstr>Presentación de PowerPoint</vt:lpstr>
      <vt:lpstr>CONCLUSIÓN</vt:lpstr>
      <vt:lpstr>¿Que Aprendimos Hoy?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uevo</dc:creator>
  <cp:lastModifiedBy>Matito</cp:lastModifiedBy>
  <cp:revision>25</cp:revision>
  <dcterms:created xsi:type="dcterms:W3CDTF">2019-02-23T08:13:11Z</dcterms:created>
  <dcterms:modified xsi:type="dcterms:W3CDTF">2019-06-28T07:57:10Z</dcterms:modified>
</cp:coreProperties>
</file>