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58" r:id="rId5"/>
    <p:sldId id="261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1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3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1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6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3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3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064AB-398C-4604-B8CC-A42D50EB7B6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6601B-073E-4B10-B82A-F3B3E78937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8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0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"/>
            <a:ext cx="12192000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7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70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5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11-01 at 15.43.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80772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751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Panorámica</PresentationFormat>
  <Paragraphs>0</Paragraphs>
  <Slides>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Osses Valeria</dc:creator>
  <cp:lastModifiedBy>Fernando Osses Valeria</cp:lastModifiedBy>
  <cp:revision>1</cp:revision>
  <dcterms:created xsi:type="dcterms:W3CDTF">2024-11-02T03:32:00Z</dcterms:created>
  <dcterms:modified xsi:type="dcterms:W3CDTF">2024-11-02T03:33:34Z</dcterms:modified>
</cp:coreProperties>
</file>