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0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8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0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6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6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1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4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07FC0-9E74-47E4-BA3E-A535B3F51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CDF54-BD61-481F-97EE-D7B7EF9BF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2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987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Osses Valeria</dc:creator>
  <cp:lastModifiedBy>Fernando Osses Valeria</cp:lastModifiedBy>
  <cp:revision>1</cp:revision>
  <dcterms:created xsi:type="dcterms:W3CDTF">2025-03-20T23:23:02Z</dcterms:created>
  <dcterms:modified xsi:type="dcterms:W3CDTF">2025-03-20T23:23:15Z</dcterms:modified>
</cp:coreProperties>
</file>