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5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0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1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8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4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0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B220-06D7-4C2F-8385-1A6A07C005D5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D458-5304-4BEC-9418-7CBD2BF4B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9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0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4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2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0" y="0"/>
            <a:ext cx="11347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51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18" y="0"/>
            <a:ext cx="633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6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0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42975"/>
            <a:ext cx="11049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7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5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5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7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1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Osses Valeria</dc:creator>
  <cp:lastModifiedBy>Fernando Osses Valeria</cp:lastModifiedBy>
  <cp:revision>1</cp:revision>
  <dcterms:created xsi:type="dcterms:W3CDTF">2024-07-06T02:07:14Z</dcterms:created>
  <dcterms:modified xsi:type="dcterms:W3CDTF">2024-07-06T02:07:53Z</dcterms:modified>
</cp:coreProperties>
</file>