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7476D-9BB8-4F48-8F52-6B7C72D0A4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A355-5752-4B8B-95E6-CD97774ED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51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7476D-9BB8-4F48-8F52-6B7C72D0A4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A355-5752-4B8B-95E6-CD97774ED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2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7476D-9BB8-4F48-8F52-6B7C72D0A4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A355-5752-4B8B-95E6-CD97774ED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0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7476D-9BB8-4F48-8F52-6B7C72D0A4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A355-5752-4B8B-95E6-CD97774ED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7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7476D-9BB8-4F48-8F52-6B7C72D0A4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A355-5752-4B8B-95E6-CD97774ED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6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7476D-9BB8-4F48-8F52-6B7C72D0A4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A355-5752-4B8B-95E6-CD97774ED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0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7476D-9BB8-4F48-8F52-6B7C72D0A4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A355-5752-4B8B-95E6-CD97774ED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0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7476D-9BB8-4F48-8F52-6B7C72D0A4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A355-5752-4B8B-95E6-CD97774ED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3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7476D-9BB8-4F48-8F52-6B7C72D0A4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A355-5752-4B8B-95E6-CD97774ED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07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7476D-9BB8-4F48-8F52-6B7C72D0A4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A355-5752-4B8B-95E6-CD97774ED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1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7476D-9BB8-4F48-8F52-6B7C72D0A4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A355-5752-4B8B-95E6-CD97774ED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11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7476D-9BB8-4F48-8F52-6B7C72D0A41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6A355-5752-4B8B-95E6-CD97774EDF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9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3b875d86-1942-41ea-b5f8-d807f3e7084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7750" y="-1928813"/>
            <a:ext cx="14287500" cy="1071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74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9075"/>
            <a:ext cx="12192000" cy="72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7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3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285750"/>
            <a:ext cx="99060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055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Osses Valeria</dc:creator>
  <cp:lastModifiedBy>Fernando Osses Valeria</cp:lastModifiedBy>
  <cp:revision>1</cp:revision>
  <dcterms:created xsi:type="dcterms:W3CDTF">2024-10-16T22:40:32Z</dcterms:created>
  <dcterms:modified xsi:type="dcterms:W3CDTF">2024-10-16T22:41:07Z</dcterms:modified>
</cp:coreProperties>
</file>