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4" r:id="rId7"/>
    <p:sldId id="265" r:id="rId8"/>
    <p:sldId id="266" r:id="rId9"/>
    <p:sldId id="267" r:id="rId10"/>
    <p:sldId id="261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63" r:id="rId19"/>
    <p:sldId id="269" r:id="rId20"/>
    <p:sldId id="292" r:id="rId21"/>
    <p:sldId id="276" r:id="rId22"/>
    <p:sldId id="278" r:id="rId23"/>
    <p:sldId id="281" r:id="rId24"/>
    <p:sldId id="286" r:id="rId25"/>
    <p:sldId id="285" r:id="rId26"/>
    <p:sldId id="287" r:id="rId27"/>
    <p:sldId id="288" r:id="rId28"/>
    <p:sldId id="289" r:id="rId29"/>
    <p:sldId id="290" r:id="rId30"/>
    <p:sldId id="291" r:id="rId31"/>
    <p:sldId id="282" r:id="rId32"/>
    <p:sldId id="279" r:id="rId33"/>
    <p:sldId id="293" r:id="rId34"/>
    <p:sldId id="294" r:id="rId35"/>
    <p:sldId id="295" r:id="rId36"/>
    <p:sldId id="283" r:id="rId37"/>
    <p:sldId id="280" r:id="rId38"/>
    <p:sldId id="277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9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60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93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1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8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8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9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7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2D07-34F2-4AD4-AE56-36C0C871A67C}" type="datetimeFigureOut">
              <a:rPr lang="en-US" smtClean="0"/>
              <a:t>7/28/2019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A1FA7-5990-4C0C-8AED-E38BA1B8EF8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5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870" y="-102870"/>
            <a:ext cx="12390120" cy="72694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29200" y="1779905"/>
            <a:ext cx="4366260" cy="1340485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r>
              <a:rPr lang="es-CL" b="1" dirty="0" smtClean="0"/>
              <a:t>Oración:  -</a:t>
            </a:r>
            <a:r>
              <a:rPr lang="es-CL" b="1" dirty="0" err="1" smtClean="0"/>
              <a:t>Mikal</a:t>
            </a:r>
            <a:r>
              <a:rPr lang="es-CL" b="1" dirty="0" smtClean="0"/>
              <a:t> Osses.</a:t>
            </a:r>
          </a:p>
          <a:p>
            <a:r>
              <a:rPr lang="es-CL" b="1" dirty="0" smtClean="0"/>
              <a:t>Asientos: -</a:t>
            </a:r>
            <a:r>
              <a:rPr lang="es-CL" b="1" dirty="0" err="1" smtClean="0"/>
              <a:t>Mikal</a:t>
            </a:r>
            <a:r>
              <a:rPr lang="es-CL" b="1" dirty="0" smtClean="0"/>
              <a:t> Osses.</a:t>
            </a:r>
          </a:p>
          <a:p>
            <a:pPr marL="0" indent="0">
              <a:buNone/>
            </a:pPr>
            <a:r>
              <a:rPr lang="es-CL" b="1" dirty="0" smtClean="0"/>
              <a:t>                     -Benjamín Osses.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1210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egundo&#10;viaje&#10;misionero&#10;de Pablo&#10;y su&#10;equipo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5"/>
            <a:ext cx="12192000" cy="68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441325" y="7273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1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66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007366" y="3165939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9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852338" y="2440725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8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05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51641" y="0"/>
            <a:ext cx="10920248" cy="182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157655" y="1960562"/>
            <a:ext cx="11414234" cy="1697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84083" y="4330018"/>
            <a:ext cx="11592910" cy="2438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5226269" y="3708906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8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043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38200" y="365125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1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690538" y="7273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690538" y="7273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2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32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690538" y="7273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2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1152" y="175939"/>
            <a:ext cx="9314793" cy="1242958"/>
          </a:xfrm>
        </p:spPr>
        <p:txBody>
          <a:bodyPr>
            <a:normAutofit/>
          </a:bodyPr>
          <a:lstStyle/>
          <a:p>
            <a:r>
              <a:rPr lang="es-ES" b="1" u="sng" dirty="0" smtClean="0">
                <a:latin typeface="AcmeFont" pitchFamily="2" charset="0"/>
              </a:rPr>
              <a:t>TESALONICA, BEREA Y ATENAS</a:t>
            </a:r>
            <a:endParaRPr lang="en-US" b="1" u="sng" dirty="0">
              <a:latin typeface="AcmeFont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1151" y="1418896"/>
            <a:ext cx="6277303" cy="5349765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3200" dirty="0" smtClean="0">
                <a:latin typeface="Agency FB" panose="020B0503020202020204" pitchFamily="34" charset="0"/>
              </a:rPr>
              <a:t>¿Qué es lo que tengo en mi mano?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32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Biblia= Escrituras.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3200" dirty="0" smtClean="0">
                <a:latin typeface="Agency FB" panose="020B0503020202020204" pitchFamily="34" charset="0"/>
              </a:rPr>
              <a:t>Los ancianos y los apóstoles tuvieron que en algún momento a ver estudiado la biblia.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3200" dirty="0" smtClean="0">
                <a:latin typeface="Agency FB" panose="020B0503020202020204" pitchFamily="34" charset="0"/>
              </a:rPr>
              <a:t>Nos salvamos no por obras, sino por la gracia.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3200" dirty="0" smtClean="0">
                <a:latin typeface="Agency FB" panose="020B0503020202020204" pitchFamily="34" charset="0"/>
              </a:rPr>
              <a:t>Pablo se basaba en las escrituras siempre y los que se convertían también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3200" b="1" dirty="0" smtClean="0">
                <a:latin typeface="Agency FB" panose="020B0503020202020204" pitchFamily="34" charset="0"/>
              </a:rPr>
              <a:t>Hoy veremos de otro grupo de personas que estudiaron la palabra de Dios.</a:t>
            </a:r>
            <a:endParaRPr lang="en-US" sz="3200" b="1" dirty="0">
              <a:latin typeface="Agency FB" panose="020B0503020202020204" pitchFamily="34" charset="0"/>
            </a:endParaRPr>
          </a:p>
        </p:txBody>
      </p:sp>
      <p:pic>
        <p:nvPicPr>
          <p:cNvPr id="3076" name="Picture 4" descr="Resultado de imagen para bib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55377"/>
            <a:ext cx="6420398" cy="60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9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36563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766" y="301844"/>
            <a:ext cx="4007069" cy="1221937"/>
          </a:xfrm>
        </p:spPr>
        <p:txBody>
          <a:bodyPr>
            <a:normAutofit/>
          </a:bodyPr>
          <a:lstStyle/>
          <a:p>
            <a:r>
              <a:rPr lang="es-CL" sz="5400" b="1" dirty="0" smtClean="0">
                <a:latin typeface="Alien Encounters" panose="00000400000000000000" pitchFamily="2" charset="0"/>
              </a:rPr>
              <a:t>HECHOS 17</a:t>
            </a:r>
            <a:endParaRPr lang="en-US" sz="5400" b="1" dirty="0">
              <a:latin typeface="Alien Encounters" panose="00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97621" y="3643914"/>
            <a:ext cx="4995041" cy="1632278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 smtClean="0">
                <a:latin typeface="Arial Black" panose="020B0A04020102020204" pitchFamily="34" charset="0"/>
              </a:rPr>
              <a:t>Vers: 1-9.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0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522606"/>
            <a:ext cx="6183630" cy="6335394"/>
          </a:xfrm>
          <a:solidFill>
            <a:srgbClr val="00B0F0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A pesar de las heridas y llagas en Filipos, siguieron su camino predicando.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Carreteras romanas de esos lugares (100 km a pie).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Lucas se queda en filipos (posiblemente).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Llegan a la capital de macedonia  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=Tesa</a:t>
            </a:r>
            <a:r>
              <a:rPr lang="es-CL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lónica</a:t>
            </a:r>
            <a:r>
              <a:rPr lang="es-C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Casa de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Jason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. (hospedador).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Predican en la sinagoga de los judíos.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3 semanas en este lugar.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Dejan sus ídolos y se convierten a Dios.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38200" y="1"/>
            <a:ext cx="10515600" cy="5029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bg2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tion" pitchFamily="2" charset="0"/>
              </a:rPr>
              <a:t>1</a:t>
            </a:r>
            <a:r>
              <a:rPr lang="es-E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tion" pitchFamily="2" charset="0"/>
              </a:rPr>
              <a:t>) </a:t>
            </a:r>
            <a:r>
              <a:rPr lang="es-ES" sz="3600" b="1" dirty="0" smtClean="0">
                <a:solidFill>
                  <a:srgbClr val="FF0000"/>
                </a:solidFill>
                <a:latin typeface="BN Machine" panose="00000400000000000000" pitchFamily="2" charset="0"/>
              </a:rPr>
              <a:t>Pablo En Tesalónica</a:t>
            </a:r>
            <a:r>
              <a:rPr lang="es-CL" sz="3600" b="1" dirty="0" smtClean="0">
                <a:solidFill>
                  <a:srgbClr val="FF0000"/>
                </a:solidFill>
                <a:latin typeface="BN Machine" panose="00000400000000000000" pitchFamily="2" charset="0"/>
              </a:rPr>
              <a:t>.</a:t>
            </a:r>
            <a:r>
              <a:rPr lang="es-ES" sz="3600" b="1" dirty="0" smtClean="0">
                <a:solidFill>
                  <a:srgbClr val="FF0000"/>
                </a:solidFill>
                <a:latin typeface="BN Machine" panose="00000400000000000000" pitchFamily="2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BN Machine" panose="000004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30" y="522605"/>
            <a:ext cx="6008370" cy="63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8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echos 17:1.2&#10;LASC&#10;DiscutiÃ³: razonÃ³, dialogÃ³ con ellos, enseÃ±Ã³.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11430"/>
            <a:ext cx="12172951" cy="68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20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LASC&#10;AsÃ­ como Pablo y Silas tenÃ­an la&#10;costumbre de asistir a la sinagoga&#10;Â¿Nosotros tambiÃ©n, tenemos la&#10;costumbre o el hab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3"/>
          <p:cNvSpPr/>
          <p:nvPr/>
        </p:nvSpPr>
        <p:spPr>
          <a:xfrm>
            <a:off x="6469380" y="3680460"/>
            <a:ext cx="5722620" cy="3177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5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LASC&#10;1. Los Padecimientos de Cristo&#10;2. La ResurrecciÃ³n de Cristo&#10;3. JesÃºs es el Cristo&#10;TemÃ¡tico&#10;Â¿QuÃ© tipo de SermÃ³n o men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3"/>
          <p:cNvSpPr/>
          <p:nvPr/>
        </p:nvSpPr>
        <p:spPr>
          <a:xfrm>
            <a:off x="0" y="5280660"/>
            <a:ext cx="12192000" cy="1577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4" descr="Â¿QuÃ© eran las Escrituras y La&#10;Escritura para los tiempos de JesÃºs?&#10;44 Y les dijo: Estas son las palabras que os&#10;hablÃ©, es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36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echos 17:4&#10;LASC&#10;Â¿QuiÃ©nes eran los griegos piadosos?&#10;Eran prosÃ©lito gentiles, temerosos de Dios, que habÃ­an dado su&#10;adhes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LASC&#10;Se arma una turba maligna contra&#10;Pablo, Silas y los creyentes&#10;Â¿CÃ³mo estaba compuesta?&#10;1. JudÃ­os incrÃ©dulos&#10;2. Hombre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0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Una fianza es una garantÃ­a judicial que&#10;busca asegurar el cumplimiento de una&#10;obligaciÃ³n.&#10;Fianza: Cantidad de dinero que 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2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Segundo viaje misionero de Pablo y su equipo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24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Resultado de imagen para tesalonica be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3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36563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766" y="301844"/>
            <a:ext cx="4007069" cy="1221937"/>
          </a:xfrm>
        </p:spPr>
        <p:txBody>
          <a:bodyPr>
            <a:normAutofit/>
          </a:bodyPr>
          <a:lstStyle/>
          <a:p>
            <a:r>
              <a:rPr lang="es-CL" sz="5400" b="1" dirty="0" smtClean="0">
                <a:latin typeface="Alien Encounters" panose="00000400000000000000" pitchFamily="2" charset="0"/>
              </a:rPr>
              <a:t>HECHOS 17</a:t>
            </a:r>
            <a:endParaRPr lang="en-US" sz="5400" b="1" dirty="0">
              <a:latin typeface="Alien Encounters" panose="00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97621" y="3643914"/>
            <a:ext cx="4995041" cy="1632278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 smtClean="0">
                <a:latin typeface="Arial Black" panose="020B0A04020102020204" pitchFamily="34" charset="0"/>
              </a:rPr>
              <a:t>Vers: 10-15.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7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12180" y="502920"/>
            <a:ext cx="6179820" cy="6355079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Pablo y Silas no se rinden y van a </a:t>
            </a:r>
            <a:r>
              <a:rPr lang="es-ES" dirty="0" err="1" smtClean="0"/>
              <a:t>Ber</a:t>
            </a:r>
            <a:r>
              <a:rPr lang="es-CL" dirty="0" err="1" smtClean="0"/>
              <a:t>ea</a:t>
            </a:r>
            <a:endParaRPr lang="es-CL" dirty="0"/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/>
              <a:t>Buscan la sinagoga de los judíos.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/>
              <a:t>Leamos hechos 17:11.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/>
              <a:t>¿Qué diferencia notamos entre los de tesalónica y los de Berea?.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/>
              <a:t>Fueron en busca de rollos y manuscritos del Antiguo testamento.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/>
              <a:t>Entendieron el mensaje de Salvación.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/>
              <a:t>Entendieron quien era Cristo Jesús.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/>
              <a:t>Muchos griegos y Judíos aceptaron a Cristo como su salvador.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/>
              <a:t>Enemigo que atacaron la casa de Jasón, ahora vienen en persecución.</a:t>
            </a:r>
            <a:endParaRPr lang="en-U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38200" y="1"/>
            <a:ext cx="10515600" cy="5029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chemeClr val="bg2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tion" pitchFamily="2" charset="0"/>
              </a:rPr>
              <a:t>2) </a:t>
            </a:r>
            <a:r>
              <a:rPr lang="es-ES" sz="3600" b="1" dirty="0" smtClean="0">
                <a:solidFill>
                  <a:srgbClr val="FF0000"/>
                </a:solidFill>
                <a:latin typeface="BN Machine" panose="00000400000000000000" pitchFamily="2" charset="0"/>
              </a:rPr>
              <a:t>Pablo Y Silas En </a:t>
            </a:r>
            <a:r>
              <a:rPr lang="es-ES" sz="3600" b="1" dirty="0" err="1" smtClean="0">
                <a:solidFill>
                  <a:srgbClr val="FF0000"/>
                </a:solidFill>
                <a:latin typeface="BN Machine" panose="00000400000000000000" pitchFamily="2" charset="0"/>
              </a:rPr>
              <a:t>Beréa</a:t>
            </a:r>
            <a:r>
              <a:rPr lang="es-CL" sz="3600" b="1" dirty="0" smtClean="0">
                <a:solidFill>
                  <a:srgbClr val="FF0000"/>
                </a:solidFill>
                <a:latin typeface="BN Machine" panose="00000400000000000000" pitchFamily="2" charset="0"/>
              </a:rPr>
              <a:t>.</a:t>
            </a:r>
            <a:r>
              <a:rPr lang="es-ES" sz="3600" b="1" dirty="0" smtClean="0">
                <a:solidFill>
                  <a:srgbClr val="FF0000"/>
                </a:solidFill>
                <a:latin typeface="BN Machine" panose="00000400000000000000" pitchFamily="2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BN Machine" panose="00000400000000000000" pitchFamily="2" charset="0"/>
            </a:endParaRPr>
          </a:p>
        </p:txBody>
      </p:sp>
      <p:pic>
        <p:nvPicPr>
          <p:cNvPr id="5" name="Marcador de contenido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4916"/>
            <a:ext cx="6012180" cy="62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4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Â¿QuÃ© es EscudriÃ±ar?&#10;Es examinar, indagar y averiguar&#10;algo con cuidado y atenciÃ³n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ASC&#10;2C. Pablo va a Atenas&#10;y Silas y Timoteo se&#10;quedan en TesalÃ³nica&#10;(Hechos 17:15)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1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7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player.slideplayer.es/95/16204628/slides/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17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36563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766" y="301844"/>
            <a:ext cx="4007069" cy="1221937"/>
          </a:xfrm>
        </p:spPr>
        <p:txBody>
          <a:bodyPr>
            <a:normAutofit/>
          </a:bodyPr>
          <a:lstStyle/>
          <a:p>
            <a:r>
              <a:rPr lang="es-CL" sz="5400" b="1" dirty="0" smtClean="0">
                <a:latin typeface="Alien Encounters" panose="00000400000000000000" pitchFamily="2" charset="0"/>
              </a:rPr>
              <a:t>HECHOS 17</a:t>
            </a:r>
            <a:endParaRPr lang="en-US" sz="5400" b="1" dirty="0">
              <a:latin typeface="Alien Encounters" panose="00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97621" y="3643914"/>
            <a:ext cx="4995041" cy="1632278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 smtClean="0">
                <a:latin typeface="Arial Black" panose="020B0A04020102020204" pitchFamily="34" charset="0"/>
              </a:rPr>
              <a:t>Vers: 16-34.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4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502922"/>
            <a:ext cx="6069330" cy="6355078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Pablo solo en Atenas esperando a Silas y Timoteo.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Pablo comienza a conocer la ciudad, recorriendo sus calles.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Habían muchas estatuas y altares paganos.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En el centro de la ciudad, cerca del Mercado se encontraba la plaza que se llamaba Areópago.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Existían muchos templos, porque la gente de Atenas adoraban mas de 3 mil ídolos.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Templos de minerva en Guatemala.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Muchos filósofos en la ciudad.</a:t>
            </a:r>
            <a:endParaRPr lang="en-U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38200" y="1"/>
            <a:ext cx="10515600" cy="5029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bg2">
                <a:lumMod val="1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tion" pitchFamily="2" charset="0"/>
              </a:rPr>
              <a:t>3) </a:t>
            </a:r>
            <a:r>
              <a:rPr lang="es-ES" sz="3600" b="1" dirty="0" smtClean="0">
                <a:solidFill>
                  <a:srgbClr val="FF0000"/>
                </a:solidFill>
                <a:latin typeface="BN Machine" panose="00000400000000000000" pitchFamily="2" charset="0"/>
              </a:rPr>
              <a:t>Pablo En Atenas</a:t>
            </a:r>
            <a:r>
              <a:rPr lang="es-CL" sz="3600" b="1" dirty="0" smtClean="0">
                <a:solidFill>
                  <a:srgbClr val="FF0000"/>
                </a:solidFill>
                <a:latin typeface="BN Machine" panose="00000400000000000000" pitchFamily="2" charset="0"/>
              </a:rPr>
              <a:t>.</a:t>
            </a:r>
            <a:r>
              <a:rPr lang="es-ES" sz="3600" b="1" dirty="0" smtClean="0">
                <a:solidFill>
                  <a:srgbClr val="FF0000"/>
                </a:solidFill>
                <a:latin typeface="BN Machine" panose="00000400000000000000" pitchFamily="2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BN Machine" panose="000004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330" y="502921"/>
            <a:ext cx="6122671" cy="63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player.slideplayer.es/95/16204628/slides/slide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4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player.slideplayer.es/95/16204628/slides/slide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8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n para hechos 17: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897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player.slideplayer.es/95/16204628/slides/slid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player.slideplayer.es/95/16204628/slides/slid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8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player.slideplayer.es/95/16204628/slides/slid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46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s://player.slideplayer.es/95/16204628/slides/slid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9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s://player.slideplayer.es/95/16204628/slides/slide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539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player.slideplayer.es/95/16204628/slides/slid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636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s://player.slideplayer.es/95/16204628/slides/slide_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447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player.slideplayer.es/95/16204628/slides/slide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58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player.slideplayer.es/95/16204628/slides/slide_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73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s://player.slideplayer.es/95/16204628/slides/slide_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8625" y="-2675375"/>
            <a:ext cx="6858000" cy="122087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56995" y="6026875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s://player.slideplayer.es/95/16204628/slides/slide_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43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92167" y="230188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2154" y="6225094"/>
            <a:ext cx="469812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12884" y="24606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23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hipre&#10;Mar Rojo&#10;Mar MediterrÃ¡neo&#10;Mar Negro&#10;INICIO DEL VIAJE MISIONERO DE BERNABE Y JUAN&#10;MARCOS (SALE DE ANTIOQUÃA Y VA A 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718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38200" y="3009960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hipre&#10;Mar Rojo&#10;Mar MediterrÃ¡neo&#10;Mar Negro&#10;INICIO DEL VIAJE MISIONERO DE BERNABE Y JUAN&#10;MARCOS (SALE DE ANTIOQUÃA Y VA A 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25215" y="2987100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373</Words>
  <Application>Microsoft Office PowerPoint</Application>
  <PresentationFormat>Panorámica</PresentationFormat>
  <Paragraphs>57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3" baseType="lpstr">
      <vt:lpstr>AcmeFont</vt:lpstr>
      <vt:lpstr>Agency FB</vt:lpstr>
      <vt:lpstr>Algerian</vt:lpstr>
      <vt:lpstr>Alien Encounters</vt:lpstr>
      <vt:lpstr>Arial</vt:lpstr>
      <vt:lpstr>Arial Black</vt:lpstr>
      <vt:lpstr>Bastion</vt:lpstr>
      <vt:lpstr>Bell MT</vt:lpstr>
      <vt:lpstr>BN Machine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TESALONICA, BEREA Y ATENAS</vt:lpstr>
      <vt:lpstr>HECHOS 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HECHOS 17</vt:lpstr>
      <vt:lpstr>Presentación de PowerPoint</vt:lpstr>
      <vt:lpstr>Presentación de PowerPoint</vt:lpstr>
      <vt:lpstr>Presentación de PowerPoint</vt:lpstr>
      <vt:lpstr>Presentación de PowerPoint</vt:lpstr>
      <vt:lpstr>HECHOS 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Matito</dc:creator>
  <cp:lastModifiedBy>Matito</cp:lastModifiedBy>
  <cp:revision>10</cp:revision>
  <dcterms:created xsi:type="dcterms:W3CDTF">2019-07-21T13:02:56Z</dcterms:created>
  <dcterms:modified xsi:type="dcterms:W3CDTF">2019-07-28T13:31:13Z</dcterms:modified>
</cp:coreProperties>
</file>