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62" r:id="rId6"/>
    <p:sldId id="260" r:id="rId7"/>
    <p:sldId id="263" r:id="rId8"/>
    <p:sldId id="268" r:id="rId9"/>
    <p:sldId id="269" r:id="rId10"/>
    <p:sldId id="270" r:id="rId11"/>
    <p:sldId id="271" r:id="rId12"/>
    <p:sldId id="266" r:id="rId13"/>
    <p:sldId id="272" r:id="rId14"/>
    <p:sldId id="267" r:id="rId15"/>
    <p:sldId id="265" r:id="rId16"/>
    <p:sldId id="273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16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343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393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715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95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8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5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255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820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12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70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B242-D4C3-4891-8C6C-2FD0A15A3902}" type="datetimeFigureOut">
              <a:rPr lang="es-CL" smtClean="0"/>
              <a:t>16-03-2019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8B442-D811-460E-B2B6-A9AB5EBF44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829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espi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3068" y="728343"/>
            <a:ext cx="7038703" cy="5633267"/>
          </a:xfrm>
        </p:spPr>
        <p:txBody>
          <a:bodyPr/>
          <a:lstStyle/>
          <a:p>
            <a:r>
              <a:rPr lang="es-MX" sz="4800" dirty="0">
                <a:latin typeface="Agency FB" panose="020B0503020202020204" pitchFamily="34" charset="0"/>
              </a:rPr>
              <a:t>Mas recibiréis la virtud del Espíritu Santo que vendrá sobre vosotros; y me </a:t>
            </a:r>
            <a:r>
              <a:rPr lang="es-MX" sz="4800" dirty="0" smtClean="0">
                <a:latin typeface="Agency FB" panose="020B0503020202020204" pitchFamily="34" charset="0"/>
              </a:rPr>
              <a:t>series </a:t>
            </a:r>
            <a:r>
              <a:rPr lang="es-MX" sz="4800" dirty="0">
                <a:latin typeface="Agency FB" panose="020B0503020202020204" pitchFamily="34" charset="0"/>
              </a:rPr>
              <a:t>testigos en </a:t>
            </a:r>
            <a:r>
              <a:rPr lang="es-MX" sz="4800" dirty="0" smtClean="0">
                <a:latin typeface="Agency FB" panose="020B0503020202020204" pitchFamily="34" charset="0"/>
              </a:rPr>
              <a:t>Jerusalén, </a:t>
            </a:r>
            <a:r>
              <a:rPr lang="es-MX" sz="4800" dirty="0">
                <a:latin typeface="Agency FB" panose="020B0503020202020204" pitchFamily="34" charset="0"/>
              </a:rPr>
              <a:t>en toda Judea, y Samaria, y hasta lo último de la tierra</a:t>
            </a:r>
            <a:r>
              <a:rPr lang="es-MX" sz="4800" dirty="0" smtClean="0">
                <a:latin typeface="Agency FB" panose="020B0503020202020204" pitchFamily="34" charset="0"/>
              </a:rPr>
              <a:t>.</a:t>
            </a: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Hechos 1:8</a:t>
            </a:r>
            <a:endParaRPr lang="es-MX" sz="3200" b="1" dirty="0">
              <a:solidFill>
                <a:srgbClr val="C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956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Resultado de imagen para israel mapa mu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8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7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2</a:t>
            </a:r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:14-41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8224"/>
          </a:xfrm>
          <a:solidFill>
            <a:srgbClr val="FF9999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latin typeface="Castellar" panose="020A0402060406010301" pitchFamily="18" charset="0"/>
              </a:rPr>
              <a:t>2</a:t>
            </a:r>
            <a:r>
              <a:rPr lang="es-CL" b="1" dirty="0" smtClean="0">
                <a:latin typeface="Castellar" panose="020A0402060406010301" pitchFamily="18" charset="0"/>
              </a:rPr>
              <a:t>) </a:t>
            </a:r>
            <a:r>
              <a:rPr lang="es-CL" dirty="0" smtClean="0">
                <a:latin typeface="Castellar" panose="020A0402060406010301" pitchFamily="18" charset="0"/>
              </a:rPr>
              <a:t>El mensaje de pedro</a:t>
            </a:r>
            <a:endParaRPr lang="es-CL" dirty="0">
              <a:latin typeface="Castellar" panose="020A0402060406010301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28446" y="591670"/>
            <a:ext cx="6463553" cy="626632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Centaur" panose="02030504050205020304" pitchFamily="18" charset="0"/>
              </a:rPr>
              <a:t>Primer predicador del evangelio después de Cristo.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Centaur" panose="02030504050205020304" pitchFamily="18" charset="0"/>
              </a:rPr>
              <a:t>Apenas son las nueve de la mañana </a:t>
            </a:r>
            <a:r>
              <a:rPr lang="es-CL" b="1" dirty="0" smtClean="0">
                <a:latin typeface="Centaur" panose="02030504050205020304" pitchFamily="18" charset="0"/>
              </a:rPr>
              <a:t>(hora tercia).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Centaur" panose="02030504050205020304" pitchFamily="18" charset="0"/>
              </a:rPr>
              <a:t>Promesa por medio del </a:t>
            </a:r>
            <a:r>
              <a:rPr lang="es-CL" b="1" i="1" u="sng" dirty="0" smtClean="0">
                <a:latin typeface="Centaur" panose="02030504050205020304" pitchFamily="18" charset="0"/>
              </a:rPr>
              <a:t>profeta Joel.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“El espíritu santo ha venido sobre nosotros, ha entrado en nuestro corazón y nos ha dado el poder de hablar así”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Centaur" panose="02030504050205020304" pitchFamily="18" charset="0"/>
              </a:rPr>
              <a:t>Pedro cita muchos versículos para comprobar que Jesús resucitó.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Centaur" panose="02030504050205020304" pitchFamily="18" charset="0"/>
              </a:rPr>
              <a:t>Leamos el </a:t>
            </a:r>
            <a:r>
              <a:rPr lang="es-CL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versículo 36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Centaur" panose="02030504050205020304" pitchFamily="18" charset="0"/>
              </a:rPr>
              <a:t>¿De donde sacó tanta valentía Pedro?.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Centaur" panose="02030504050205020304" pitchFamily="18" charset="0"/>
              </a:rPr>
              <a:t>¿Como resultó todo lo que dijo Pedro? </a:t>
            </a:r>
            <a:r>
              <a:rPr lang="es-CL" dirty="0" smtClean="0">
                <a:solidFill>
                  <a:srgbClr val="FF0000"/>
                </a:solidFill>
                <a:latin typeface="Centaur" panose="02030504050205020304" pitchFamily="18" charset="0"/>
              </a:rPr>
              <a:t>(Vs41)</a:t>
            </a:r>
            <a:endParaRPr lang="es-CL" dirty="0">
              <a:solidFill>
                <a:srgbClr val="FF0000"/>
              </a:solidFill>
              <a:latin typeface="Centaur" panose="020305040502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24"/>
            <a:ext cx="5728447" cy="62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1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7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2</a:t>
            </a:r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:42-47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5325035" cy="6400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8224"/>
          </a:xfrm>
          <a:solidFill>
            <a:srgbClr val="FF9999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latin typeface="Castellar" panose="020A0402060406010301" pitchFamily="18" charset="0"/>
              </a:rPr>
              <a:t>3</a:t>
            </a:r>
            <a:r>
              <a:rPr lang="es-CL" b="1" dirty="0" smtClean="0">
                <a:latin typeface="Castellar" panose="020A0402060406010301" pitchFamily="18" charset="0"/>
              </a:rPr>
              <a:t>) </a:t>
            </a:r>
            <a:r>
              <a:rPr lang="es-CL" dirty="0" smtClean="0">
                <a:latin typeface="Castellar" panose="020A0402060406010301" pitchFamily="18" charset="0"/>
              </a:rPr>
              <a:t>La vida de los primeros creyentes</a:t>
            </a:r>
            <a:endParaRPr lang="es-CL" dirty="0">
              <a:latin typeface="Castellar" panose="020A0402060406010301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98140" y="578224"/>
            <a:ext cx="6893860" cy="62797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¿Qué hicieron estos nuevos creyentes?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Leamos el versículo 42.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La gente comenzó alabar a Dios, A compartir sus bienes con los pobres, a hacer todo lo bueno delante los ojos de Dios.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Ahora eran 3000 mas que contaban la historia de Cristo.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De esta forma se divulgaba el evangelio a toda criatura.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Añadía cada día mas a la iglesia a lo salvos.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Los primeros creyentes se reunían en casas o edificios.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Ahora el espíritu santo actúa diferente.</a:t>
            </a:r>
          </a:p>
          <a:p>
            <a:pPr>
              <a:buFont typeface="Wingdings" panose="05000000000000000000" pitchFamily="2" charset="2"/>
              <a:buChar char="q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84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ais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ffectLst>
            <a:glow rad="3429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365126"/>
            <a:ext cx="8534400" cy="907084"/>
          </a:xfr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u="sng" dirty="0" smtClean="0">
                <a:latin typeface="Copperplate Gothic Bold" panose="020E0705020206020404" pitchFamily="34" charset="0"/>
              </a:rPr>
              <a:t>¿Qué Aprendimos Hoy?</a:t>
            </a:r>
            <a:endParaRPr lang="es-CL" u="sng" dirty="0">
              <a:latin typeface="Copperplate Gothic Bold" panose="020E07050202060204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Georgia" panose="02040502050405020303" pitchFamily="18" charset="0"/>
              </a:rPr>
              <a:t>Que el espíritu Santo vino a los creyentes el día de Pentecostés.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Georgia" panose="02040502050405020303" pitchFamily="18" charset="0"/>
              </a:rPr>
              <a:t>Que Pedro predicó y que tres mil personas fueron salvas.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Georgia" panose="02040502050405020303" pitchFamily="18" charset="0"/>
              </a:rPr>
              <a:t>Debemos dejar que el espíritu santo pueda controlar nuestras vidas.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CL" sz="3200" b="1" dirty="0" smtClean="0">
                <a:latin typeface="Georgia" panose="02040502050405020303" pitchFamily="18" charset="0"/>
              </a:rPr>
              <a:t>Debemos dar testimonio del evangelio, para que otras personas sean salvas.</a:t>
            </a:r>
            <a:endParaRPr lang="es-CL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Resultado de imagen para fin de la cl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98018" cy="69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6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asaje bibl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6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7714" y="469221"/>
            <a:ext cx="10023566" cy="4246470"/>
          </a:xfrm>
        </p:spPr>
        <p:txBody>
          <a:bodyPr>
            <a:normAutofit/>
          </a:bodyPr>
          <a:lstStyle/>
          <a:p>
            <a:r>
              <a:rPr lang="es-MX" sz="6600" dirty="0">
                <a:latin typeface="Blackadder ITC" panose="04020505051007020D02" pitchFamily="82" charset="0"/>
              </a:rPr>
              <a:t>Así que, los que recibieron su palabra, fueron bautizados: y fueron añadidas á ellos aquel día como tres mil personas.</a:t>
            </a:r>
            <a:endParaRPr lang="es-CL" sz="6600" dirty="0">
              <a:latin typeface="Blackadder ITC" panose="04020505051007020D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749" y="4934449"/>
            <a:ext cx="3888376" cy="996088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Hechos 2:41</a:t>
            </a:r>
            <a:endParaRPr lang="es-CL" sz="4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04811" y="4127863"/>
            <a:ext cx="2886891" cy="1446032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CL" dirty="0" smtClean="0"/>
              <a:t>Corito</a:t>
            </a:r>
            <a:br>
              <a:rPr lang="es-CL" dirty="0" smtClean="0"/>
            </a:br>
            <a:r>
              <a:rPr lang="es-CL" dirty="0" smtClean="0"/>
              <a:t>Oración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667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8154" y="103868"/>
            <a:ext cx="3825240" cy="862784"/>
          </a:xfrm>
          <a:solidFill>
            <a:srgbClr val="7030A0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s-CL" dirty="0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2074" y="1071156"/>
            <a:ext cx="10515600" cy="5408022"/>
          </a:xfr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Bookman Old Style" panose="02050604050505020204" pitchFamily="18" charset="0"/>
              </a:rPr>
              <a:t>¿Por qué este libro se llama Biblia?.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Bookman Old Style" panose="02050604050505020204" pitchFamily="18" charset="0"/>
              </a:rPr>
              <a:t>¿Cuántos libros tiene la biblia?.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Bookman Old Style" panose="02050604050505020204" pitchFamily="18" charset="0"/>
              </a:rPr>
              <a:t>¿Qué libro estamos estudiando?.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Bookman Old Style" panose="02050604050505020204" pitchFamily="18" charset="0"/>
              </a:rPr>
              <a:t>¿Quién escribió el libro de los hechos?.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Bookman Old Style" panose="02050604050505020204" pitchFamily="18" charset="0"/>
              </a:rPr>
              <a:t>¿Quién es el autor de la biblia?.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Bookman Old Style" panose="02050604050505020204" pitchFamily="18" charset="0"/>
              </a:rPr>
              <a:t>¿Qué nos cuenta el primer capítulo?.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Bookman Old Style" panose="02050604050505020204" pitchFamily="18" charset="0"/>
              </a:rPr>
              <a:t>¿Qué debían hacer los discípulos ahora?.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Bookman Old Style" panose="02050604050505020204" pitchFamily="18" charset="0"/>
              </a:rPr>
              <a:t>¿Quién les iba a dar el poder para hacer esto?.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Bookman Old Style" panose="02050604050505020204" pitchFamily="18" charset="0"/>
              </a:rPr>
              <a:t>¿En donde debían esperar el espíritu santo?.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Bookman Old Style" panose="02050604050505020204" pitchFamily="18" charset="0"/>
              </a:rPr>
              <a:t>¿Qué hicieron en el aposento alto?.</a:t>
            </a:r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67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887" y="126587"/>
            <a:ext cx="10515600" cy="1097096"/>
          </a:xfrm>
          <a:solidFill>
            <a:srgbClr val="FFFF00"/>
          </a:solidFill>
          <a:ln w="38100">
            <a:solidFill>
              <a:srgbClr val="CC00CC"/>
            </a:solidFill>
          </a:ln>
        </p:spPr>
        <p:txBody>
          <a:bodyPr/>
          <a:lstStyle/>
          <a:p>
            <a:pPr algn="ctr"/>
            <a:r>
              <a:rPr lang="es-CL" dirty="0" smtClean="0">
                <a:solidFill>
                  <a:schemeClr val="accent2">
                    <a:lumMod val="50000"/>
                  </a:schemeClr>
                </a:solidFill>
                <a:latin typeface="Elephant" panose="02020904090505020303" pitchFamily="18" charset="0"/>
              </a:rPr>
              <a:t>EL ESPIRITU SANTO VIENE</a:t>
            </a:r>
            <a:endParaRPr lang="es-CL" dirty="0">
              <a:solidFill>
                <a:schemeClr val="accent2">
                  <a:lumMod val="50000"/>
                </a:schemeClr>
              </a:solidFill>
              <a:latin typeface="Elephant" panose="0202090409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036" y="1613648"/>
            <a:ext cx="5435729" cy="5065448"/>
          </a:xfrm>
          <a:solidFill>
            <a:srgbClr val="FF9999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s-CL" dirty="0" smtClean="0"/>
              <a:t>Cuando tu mama te promete algo ¿te pones ansioso?.</a:t>
            </a:r>
          </a:p>
          <a:p>
            <a:r>
              <a:rPr lang="es-CL" dirty="0" smtClean="0"/>
              <a:t>¿Quien te ha prometido algo?.</a:t>
            </a:r>
          </a:p>
          <a:p>
            <a:r>
              <a:rPr lang="es-CL" dirty="0" smtClean="0"/>
              <a:t>¿Has esperado mucho por aquella promesa?.</a:t>
            </a:r>
          </a:p>
          <a:p>
            <a:r>
              <a:rPr lang="es-CL" dirty="0" smtClean="0"/>
              <a:t>Los discípulos tuvieron que esperar </a:t>
            </a:r>
            <a:r>
              <a:rPr lang="es-CL" u="sng" dirty="0" smtClean="0"/>
              <a:t>10 días </a:t>
            </a:r>
            <a:r>
              <a:rPr lang="es-CL" dirty="0" smtClean="0"/>
              <a:t>en Jerusalén.</a:t>
            </a:r>
          </a:p>
          <a:p>
            <a:r>
              <a:rPr lang="es-CL" b="1" i="1" dirty="0" smtClean="0"/>
              <a:t>Hoy seguiremos con la historia luego de recibir el espíritu santo.</a:t>
            </a:r>
            <a:endParaRPr lang="es-CL" b="1" i="1" dirty="0"/>
          </a:p>
        </p:txBody>
      </p:sp>
      <p:pic>
        <p:nvPicPr>
          <p:cNvPr id="3074" name="Picture 2" descr="Resultado de imagen para prome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66" y="1318547"/>
            <a:ext cx="4959487" cy="259546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prome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69" y="4022232"/>
            <a:ext cx="6253231" cy="28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7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2</a:t>
            </a:r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:1-13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76" y="510988"/>
            <a:ext cx="5226424" cy="638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8224"/>
          </a:xfrm>
          <a:solidFill>
            <a:srgbClr val="FF9999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latin typeface="Castellar" panose="020A0402060406010301" pitchFamily="18" charset="0"/>
              </a:rPr>
              <a:t>1) </a:t>
            </a:r>
            <a:r>
              <a:rPr lang="es-CL" dirty="0" smtClean="0">
                <a:latin typeface="Castellar" panose="020A0402060406010301" pitchFamily="18" charset="0"/>
              </a:rPr>
              <a:t>La Venida Del Espíritu Santo</a:t>
            </a:r>
            <a:endParaRPr lang="es-CL" dirty="0">
              <a:latin typeface="Castellar" panose="020A0402060406010301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628836"/>
            <a:ext cx="6979024" cy="62291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¿Cuantos eran en el salón del segundo piso?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Se oye un gran ruido por todo el lugar.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El sonido provenía del cielo, hubo un sismo y retumbaba por toda la casa.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Se le parecen lenguas como llamas de fuego.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La venida de Cristo y El espíritu Santo.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El viento no era el espíritu santo, ni tampoco el fuego pero anunciaban su venida.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El espíritu santo no se ve, pero entró en cada corazón del creyente.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Recibieron el don de hablar otras lenguas.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Salieron del salón a contar a toda la gente en Jerusalén.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 smtClean="0"/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60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fscl3-1.fna.fbcdn.net/v/t1.15752-9/53580555_2094680437281253_77043707471200256_n.png?_nc_cat=104&amp;_nc_ht=scontent.fscl3-1.fna&amp;oh=85f8951a8ecfd9a0e5ab4a0f6a437ba5&amp;oe=5D0F7C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6209"/>
            <a:ext cx="12191999" cy="41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591339"/>
          </a:xfr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Fiesta de Pentecostés. (¿que es?) (de la siega o de las primicias).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La segunda de las 3 solemnidades anuales de los judíos.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Pascua, Pentecostés, Cabañas.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También se le llama la fiesta de las semanas.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Se debe presentar en el santuario.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Dura 7 semanas, después de la ofrenda de las gavillas. (mecida el domingo)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Quincuagésimo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13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25989" y="1"/>
            <a:ext cx="5966012" cy="68580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L" sz="2900" dirty="0" smtClean="0">
                <a:latin typeface="Cooper Black" panose="0208090404030B020404" pitchFamily="18" charset="0"/>
              </a:rPr>
              <a:t>El espíritu santo llega justo en un día </a:t>
            </a:r>
            <a:r>
              <a:rPr lang="es-CL" sz="29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domingo. </a:t>
            </a:r>
            <a:r>
              <a:rPr lang="es-CL" sz="2900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(50)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900" dirty="0" smtClean="0">
                <a:latin typeface="Cooper Black" panose="0208090404030B020404" pitchFamily="18" charset="0"/>
              </a:rPr>
              <a:t>La resurrección de Cristo fue día </a:t>
            </a:r>
            <a:r>
              <a:rPr lang="es-CL" sz="29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domingo.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900" dirty="0" smtClean="0">
                <a:latin typeface="Cooper Black" panose="0208090404030B020404" pitchFamily="18" charset="0"/>
              </a:rPr>
              <a:t>Habían gente de Roma, Arabia, Egipto, África, Mesopotamia (Irak), </a:t>
            </a:r>
            <a:r>
              <a:rPr lang="es-CL" sz="2900" dirty="0" err="1" smtClean="0">
                <a:latin typeface="Cooper Black" panose="0208090404030B020404" pitchFamily="18" charset="0"/>
              </a:rPr>
              <a:t>Elam</a:t>
            </a:r>
            <a:r>
              <a:rPr lang="es-CL" sz="2900" dirty="0" smtClean="0">
                <a:latin typeface="Cooper Black" panose="0208090404030B020404" pitchFamily="18" charset="0"/>
              </a:rPr>
              <a:t> (Irán).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900" dirty="0" smtClean="0">
                <a:latin typeface="Cooper Black" panose="0208090404030B020404" pitchFamily="18" charset="0"/>
              </a:rPr>
              <a:t> Cuando los discípulos comenzaron hablar, todos los entendían.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900" b="1" i="1" u="sng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Cada uno lo oye en su idioma.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900" dirty="0" smtClean="0">
                <a:latin typeface="Cooper Black" panose="0208090404030B020404" pitchFamily="18" charset="0"/>
              </a:rPr>
              <a:t>¿Cómo aprendieron esos idiomas?.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900" dirty="0" smtClean="0">
                <a:latin typeface="Cooper Black" panose="0208090404030B020404" pitchFamily="18" charset="0"/>
              </a:rPr>
              <a:t>“Estos hombres están borrachos”.</a:t>
            </a:r>
          </a:p>
          <a:p>
            <a:pPr>
              <a:buFont typeface="Wingdings" panose="05000000000000000000" pitchFamily="2" charset="2"/>
              <a:buChar char="Ø"/>
            </a:pPr>
            <a:endParaRPr lang="es-CL" dirty="0"/>
          </a:p>
        </p:txBody>
      </p:sp>
      <p:pic>
        <p:nvPicPr>
          <p:cNvPr id="5122" name="Picture 2" descr="Resultado de imagen para israel y su alrededores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7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696</Words>
  <Application>Microsoft Office PowerPoint</Application>
  <PresentationFormat>Panorámica</PresentationFormat>
  <Paragraphs>72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4" baseType="lpstr">
      <vt:lpstr>Agency FB</vt:lpstr>
      <vt:lpstr>Algerian</vt:lpstr>
      <vt:lpstr>Arial</vt:lpstr>
      <vt:lpstr>Arial Black</vt:lpstr>
      <vt:lpstr>Blackadder ITC</vt:lpstr>
      <vt:lpstr>Bookman Old Style</vt:lpstr>
      <vt:lpstr>Britannic Bold</vt:lpstr>
      <vt:lpstr>Calibri</vt:lpstr>
      <vt:lpstr>Calibri Light</vt:lpstr>
      <vt:lpstr>Castellar</vt:lpstr>
      <vt:lpstr>Centaur</vt:lpstr>
      <vt:lpstr>Cooper Black</vt:lpstr>
      <vt:lpstr>Copperplate Gothic Bold</vt:lpstr>
      <vt:lpstr>Courier New</vt:lpstr>
      <vt:lpstr>Elephant</vt:lpstr>
      <vt:lpstr>Georgia</vt:lpstr>
      <vt:lpstr>Wingdings</vt:lpstr>
      <vt:lpstr>Tema de Office</vt:lpstr>
      <vt:lpstr>Presentación de PowerPoint</vt:lpstr>
      <vt:lpstr>Así que, los que recibieron su palabra, fueron bautizados: y fueron añadidas á ellos aquel día como tres mil personas.</vt:lpstr>
      <vt:lpstr>Corito Oración</vt:lpstr>
      <vt:lpstr>REPASO</vt:lpstr>
      <vt:lpstr>EL ESPIRITU SANTO VIENE</vt:lpstr>
      <vt:lpstr>2:1-13</vt:lpstr>
      <vt:lpstr>1) La Venida Del Espíritu Santo</vt:lpstr>
      <vt:lpstr>Presentación de PowerPoint</vt:lpstr>
      <vt:lpstr>Presentación de PowerPoint</vt:lpstr>
      <vt:lpstr>Presentación de PowerPoint</vt:lpstr>
      <vt:lpstr>2:14-41</vt:lpstr>
      <vt:lpstr>2) El mensaje de pedro</vt:lpstr>
      <vt:lpstr>2:42-47</vt:lpstr>
      <vt:lpstr>3) La vida de los primeros creyentes</vt:lpstr>
      <vt:lpstr>¿Qué Aprendimos Hoy?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uevo</dc:creator>
  <cp:lastModifiedBy>uevo</cp:lastModifiedBy>
  <cp:revision>14</cp:revision>
  <dcterms:created xsi:type="dcterms:W3CDTF">2019-03-17T00:43:13Z</dcterms:created>
  <dcterms:modified xsi:type="dcterms:W3CDTF">2019-03-17T05:34:50Z</dcterms:modified>
</cp:coreProperties>
</file>