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4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7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4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0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4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5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CD920-B5F6-42FC-BFCC-4377C86B6CA5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BE8D-8D1D-49BC-A04B-231F5867A9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9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9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812" y="332509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7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"/>
            <a:ext cx="1219200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923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Osses Valeria</dc:creator>
  <cp:lastModifiedBy>Fernando Osses Valeria</cp:lastModifiedBy>
  <cp:revision>1</cp:revision>
  <dcterms:created xsi:type="dcterms:W3CDTF">2024-07-06T22:39:15Z</dcterms:created>
  <dcterms:modified xsi:type="dcterms:W3CDTF">2024-07-06T22:39:55Z</dcterms:modified>
</cp:coreProperties>
</file>