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9" r:id="rId6"/>
    <p:sldId id="270" r:id="rId7"/>
    <p:sldId id="271" r:id="rId8"/>
    <p:sldId id="272" r:id="rId9"/>
    <p:sldId id="273" r:id="rId10"/>
    <p:sldId id="275" r:id="rId11"/>
    <p:sldId id="260" r:id="rId12"/>
    <p:sldId id="261" r:id="rId13"/>
    <p:sldId id="276" r:id="rId14"/>
    <p:sldId id="258" r:id="rId15"/>
    <p:sldId id="281" r:id="rId16"/>
    <p:sldId id="278" r:id="rId17"/>
    <p:sldId id="263" r:id="rId18"/>
    <p:sldId id="282" r:id="rId19"/>
    <p:sldId id="279" r:id="rId20"/>
    <p:sldId id="280" r:id="rId21"/>
    <p:sldId id="277" r:id="rId22"/>
    <p:sldId id="264" r:id="rId23"/>
    <p:sldId id="283" r:id="rId24"/>
    <p:sldId id="286" r:id="rId25"/>
    <p:sldId id="284" r:id="rId26"/>
    <p:sldId id="287" r:id="rId27"/>
    <p:sldId id="290" r:id="rId28"/>
    <p:sldId id="288" r:id="rId29"/>
    <p:sldId id="289" r:id="rId30"/>
    <p:sldId id="285" r:id="rId31"/>
    <p:sldId id="26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F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961F-6B68-476F-9B1C-6CB9B9792E9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E6D12-6E7D-4EB5-A249-BA3EFFFB45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068" y="728343"/>
            <a:ext cx="7038703" cy="5633267"/>
          </a:xfrm>
        </p:spPr>
        <p:txBody>
          <a:bodyPr/>
          <a:lstStyle/>
          <a:p>
            <a:r>
              <a:rPr lang="es-MX" sz="4800" dirty="0">
                <a:latin typeface="Agency FB" panose="020B0503020202020204" pitchFamily="34" charset="0"/>
              </a:rPr>
              <a:t>Mas recibiréis la virtud del Espíritu Santo que vendrá sobre vosotros; y me </a:t>
            </a:r>
            <a:r>
              <a:rPr lang="es-MX" sz="4800" dirty="0" smtClean="0">
                <a:latin typeface="Agency FB" panose="020B0503020202020204" pitchFamily="34" charset="0"/>
              </a:rPr>
              <a:t>series </a:t>
            </a:r>
            <a:r>
              <a:rPr lang="es-MX" sz="4800" dirty="0">
                <a:latin typeface="Agency FB" panose="020B0503020202020204" pitchFamily="34" charset="0"/>
              </a:rPr>
              <a:t>testigos en </a:t>
            </a:r>
            <a:r>
              <a:rPr lang="es-MX" sz="4800" dirty="0" smtClean="0">
                <a:latin typeface="Agency FB" panose="020B0503020202020204" pitchFamily="34" charset="0"/>
              </a:rPr>
              <a:t>Jerusalén, </a:t>
            </a:r>
            <a:r>
              <a:rPr lang="es-MX" sz="4800" dirty="0">
                <a:latin typeface="Agency FB" panose="020B0503020202020204" pitchFamily="34" charset="0"/>
              </a:rPr>
              <a:t>en toda Judea, y Samaria, y hasta lo último de la tierra</a:t>
            </a:r>
            <a:r>
              <a:rPr lang="es-MX" sz="4800" dirty="0" smtClean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Hechos 1:8</a:t>
            </a:r>
            <a:endParaRPr lang="es-MX" sz="3200" b="1" dirty="0">
              <a:solidFill>
                <a:srgbClr val="C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90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Â¿QuiÃ©nes eran los opositores&#10;contra los apÃ³stoles?&#10;(Hechos 4:1)&#10;&#10;1. Los sacerdotes.&#10;2. Jefe de la guardia del&#10;templo.&#10;3.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645718" y="4871365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694FD9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020" y="205105"/>
            <a:ext cx="10515600" cy="960755"/>
          </a:xfrm>
          <a:solidFill>
            <a:schemeClr val="accent4">
              <a:lumMod val="50000"/>
            </a:schemeClr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CL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Preguntas que debemos entender.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680" y="1314450"/>
            <a:ext cx="11384280" cy="51777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3200" b="1" dirty="0" smtClean="0">
                <a:solidFill>
                  <a:schemeClr val="tx1"/>
                </a:solidFill>
              </a:rPr>
              <a:t>¿Cómo comenzó la iglesia Cristiana?.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R:Con la llegada del Espíritu Santo al corazón de los primeros creyentes.</a:t>
            </a:r>
          </a:p>
          <a:p>
            <a:pPr marL="0" indent="0">
              <a:buNone/>
            </a:pPr>
            <a:endParaRPr lang="es-CL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2.   </a:t>
            </a:r>
            <a:r>
              <a:rPr lang="es-CL" sz="3200" b="1" dirty="0" smtClean="0">
                <a:solidFill>
                  <a:schemeClr val="tx1"/>
                </a:solidFill>
              </a:rPr>
              <a:t>¿Cuántos se convirtieron al evangelio en esa primera iglesia?.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R: 120, 3000, 5000, etc…</a:t>
            </a:r>
          </a:p>
          <a:p>
            <a:pPr marL="0" indent="0">
              <a:buNone/>
            </a:pPr>
            <a:endParaRPr lang="es-CL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3</a:t>
            </a:r>
            <a:r>
              <a:rPr lang="es-CL" sz="3200" b="1" dirty="0" smtClean="0">
                <a:solidFill>
                  <a:schemeClr val="tx1"/>
                </a:solidFill>
              </a:rPr>
              <a:t>.   ¿Qué problemas tenían de esa primera iglesia?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chemeClr val="tx1"/>
                </a:solidFill>
              </a:rPr>
              <a:t>R: Eran perseguidos por las autoridades y eran llevados presos, etc.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23897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CL" b="1" u="sng" dirty="0" smtClean="0">
                <a:latin typeface="Arial Rounded MT Bold" panose="020F0704030504030204" pitchFamily="34" charset="0"/>
              </a:rPr>
              <a:t>ANANIAS Y SAFIRA</a:t>
            </a:r>
            <a:endParaRPr lang="en-US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166" y="1825625"/>
            <a:ext cx="4435365" cy="4753851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/>
              <a:t>Hoy veremos un problema de los primeros creyentes.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MENTIRA</a:t>
            </a:r>
            <a:r>
              <a:rPr lang="es-CL" sz="2800" dirty="0" smtClean="0"/>
              <a:t>.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/>
              <a:t>¿Quien a mentido alguna vez?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/>
              <a:t>¿Ya has mentido hoy?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/>
              <a:t>¿Crees que causa problemas la mentira hoy en día?.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800" dirty="0" smtClean="0"/>
              <a:t>¿Por qué han mentido?.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CL" dirty="0" smtClean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24" y="0"/>
            <a:ext cx="5013434" cy="36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94" y="365124"/>
            <a:ext cx="3105938" cy="330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83" y="3704060"/>
            <a:ext cx="6495393" cy="31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4:32-37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52" y="525516"/>
            <a:ext cx="5421695" cy="63324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5517"/>
          </a:xfr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>
                <a:latin typeface="Cooper Black" panose="0208090404030B020404" pitchFamily="18" charset="0"/>
              </a:rPr>
              <a:t>1) La vida de los primeros creyentes.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25517"/>
            <a:ext cx="7041931" cy="633248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¿Creen que los apóstoles se desalentaban ante la persecución y la aflicción?.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solidFill>
                  <a:schemeClr val="tx1"/>
                </a:solidFill>
              </a:rPr>
              <a:t>¿</a:t>
            </a:r>
            <a:r>
              <a:rPr lang="es-CL" dirty="0" smtClean="0">
                <a:solidFill>
                  <a:schemeClr val="tx1"/>
                </a:solidFill>
              </a:rPr>
              <a:t>Que dice </a:t>
            </a:r>
            <a:r>
              <a:rPr lang="es-CL" b="1" dirty="0" smtClean="0">
                <a:solidFill>
                  <a:srgbClr val="FF0000"/>
                </a:solidFill>
              </a:rPr>
              <a:t>Hechos 4:33</a:t>
            </a:r>
            <a:r>
              <a:rPr lang="es-CL" dirty="0" smtClean="0">
                <a:solidFill>
                  <a:schemeClr val="tx1"/>
                </a:solidFill>
              </a:rPr>
              <a:t>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¿Como eran estos primeros creyentes?.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Reflexionar con </a:t>
            </a:r>
            <a:r>
              <a:rPr lang="es-CL" b="1" dirty="0" smtClean="0">
                <a:solidFill>
                  <a:srgbClr val="FF0000"/>
                </a:solidFill>
              </a:rPr>
              <a:t>hechos 4:32.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Tenían perfecta armonía.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¿Cómo sería una familia muy unida y numerosa?.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¿</a:t>
            </a:r>
            <a:r>
              <a:rPr lang="es-C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de Bernabé </a:t>
            </a:r>
            <a:r>
              <a:rPr lang="es-CL" dirty="0" smtClean="0">
                <a:solidFill>
                  <a:schemeClr val="tx1"/>
                </a:solidFill>
              </a:rPr>
              <a:t>quien era?.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Hijo de Consolación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Vendió su propiedad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chemeClr val="tx1"/>
                </a:solidFill>
              </a:rPr>
              <a:t>Y dio como ofrenda el precio de su propiedad.</a:t>
            </a:r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35766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5948855" cy="5360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José de Bernabé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36029"/>
            <a:ext cx="5948855" cy="63219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Como era costumbre en los tiempos del Nuevo Testamento, Bernabé tenía el nombre de José, el que seguramente era usado por sus </a:t>
            </a:r>
            <a:r>
              <a:rPr lang="es-ES" dirty="0" smtClean="0"/>
              <a:t>familiares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En </a:t>
            </a:r>
            <a:r>
              <a:rPr lang="es-ES" dirty="0"/>
              <a:t>Hechos y en las epístolas de Pablo él es </a:t>
            </a:r>
            <a:r>
              <a:rPr lang="es-ES" dirty="0" smtClean="0"/>
              <a:t>Bernabé.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Lucas nos dice que los apóstoles le pusieron el nombre Bernabé; quizás cuando fue bautizado recibió un  nombre que fue aceptado tanto por él mismo como por la </a:t>
            </a:r>
            <a:r>
              <a:rPr lang="es-ES" dirty="0" smtClean="0"/>
              <a:t>comunidad cristiana.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Bernabé </a:t>
            </a:r>
            <a:r>
              <a:rPr lang="es-ES" dirty="0" smtClean="0"/>
              <a:t>significativa </a:t>
            </a:r>
            <a:r>
              <a:rPr lang="es-ES" dirty="0"/>
              <a:t>expresión </a:t>
            </a:r>
            <a:r>
              <a:rPr lang="es-ES" dirty="0" err="1" smtClean="0"/>
              <a:t>aramaica</a:t>
            </a:r>
            <a:r>
              <a:rPr lang="es-E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u="sng" dirty="0"/>
              <a:t>bar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“</a:t>
            </a:r>
            <a:r>
              <a:rPr lang="en-US" dirty="0" err="1"/>
              <a:t>hijo</a:t>
            </a:r>
            <a:r>
              <a:rPr lang="en-US" dirty="0"/>
              <a:t>”. </a:t>
            </a:r>
            <a:r>
              <a:rPr lang="en-US" dirty="0" smtClean="0"/>
              <a:t>Pero </a:t>
            </a:r>
            <a:r>
              <a:rPr lang="en-US" u="sng" dirty="0" err="1" smtClean="0"/>
              <a:t>Nabé</a:t>
            </a:r>
            <a:r>
              <a:rPr lang="en-US" dirty="0" smtClean="0"/>
              <a:t> se </a:t>
            </a:r>
            <a:r>
              <a:rPr lang="en-US" dirty="0" err="1" smtClean="0"/>
              <a:t>desconoce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significado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primo Marcos y su tía María (la madre de Marcos) vivían </a:t>
            </a:r>
            <a:r>
              <a:rPr lang="es-ES" dirty="0" smtClean="0"/>
              <a:t>en Jerusalén.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ley de Moisés prohibía que los levitas poseyeran propiedades (</a:t>
            </a:r>
            <a:r>
              <a:rPr lang="es-ES" dirty="0" err="1"/>
              <a:t>Nm</a:t>
            </a:r>
            <a:r>
              <a:rPr lang="es-ES" dirty="0"/>
              <a:t>. 18:20; </a:t>
            </a:r>
            <a:r>
              <a:rPr lang="es-ES" dirty="0" err="1"/>
              <a:t>Dt</a:t>
            </a:r>
            <a:r>
              <a:rPr lang="es-ES" dirty="0"/>
              <a:t>. 10:9</a:t>
            </a:r>
            <a:r>
              <a:rPr lang="es-E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Liderazgo, mediador profesión de Bernabé.</a:t>
            </a:r>
            <a:endParaRPr lang="en-US" dirty="0"/>
          </a:p>
        </p:txBody>
      </p:sp>
      <p:pic>
        <p:nvPicPr>
          <p:cNvPr id="1028" name="Picture 4" descr="Resultado de imagen para chipre israel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5" y="0"/>
            <a:ext cx="6243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:1-11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5517"/>
          </a:xfr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>
                <a:latin typeface="Cooper Black" panose="0208090404030B020404" pitchFamily="18" charset="0"/>
              </a:rPr>
              <a:t>2</a:t>
            </a:r>
            <a:r>
              <a:rPr lang="es-CL" dirty="0" smtClean="0">
                <a:latin typeface="Cooper Black" panose="0208090404030B020404" pitchFamily="18" charset="0"/>
              </a:rPr>
              <a:t>) Ananías y Safira mienten y son castigados.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25517"/>
            <a:ext cx="6789683" cy="63324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dirty="0" smtClean="0"/>
              <a:t>Todos vieron lo que hizo Bernabé entre ellos Ananías con su señora Safira.</a:t>
            </a:r>
            <a:endParaRPr lang="en-US" dirty="0"/>
          </a:p>
          <a:p>
            <a:r>
              <a:rPr lang="es-CL" dirty="0" smtClean="0"/>
              <a:t>Ellos querían hacer lo mismo pero no exactamente igual.</a:t>
            </a:r>
          </a:p>
          <a:p>
            <a:r>
              <a:rPr lang="es-CL" dirty="0" smtClean="0"/>
              <a:t>Querían ser ovacionados y que gritaran su nombre y tener fama.</a:t>
            </a:r>
          </a:p>
          <a:p>
            <a:r>
              <a:rPr lang="es-CL" dirty="0" smtClean="0"/>
              <a:t>Dieron una parte de plata del terreno pero mintieron y dijeron</a:t>
            </a:r>
            <a:r>
              <a:rPr lang="es-CL" dirty="0" smtClean="0"/>
              <a:t>: </a:t>
            </a:r>
          </a:p>
          <a:p>
            <a:r>
              <a:rPr lang="es-CL" dirty="0" smtClean="0"/>
              <a:t>“Es todo el terreno en dinero”.</a:t>
            </a:r>
          </a:p>
          <a:p>
            <a:r>
              <a:rPr lang="es-CL" dirty="0" smtClean="0"/>
              <a:t>Pensaron que no era un pecado muy grande.</a:t>
            </a:r>
          </a:p>
          <a:p>
            <a:r>
              <a:rPr lang="es-CL" dirty="0" smtClean="0"/>
              <a:t>Pero mintieron ante todo el pueblo ante la iglesia ante Dios y los hombre.</a:t>
            </a:r>
          </a:p>
          <a:p>
            <a:r>
              <a:rPr lang="es-CL" dirty="0" smtClean="0"/>
              <a:t>Entonces se dirigieron donde pedro a entregar su ofrenda</a:t>
            </a:r>
          </a:p>
          <a:p>
            <a:endParaRPr lang="es-CL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25517"/>
            <a:ext cx="5486400" cy="63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9252" y="0"/>
            <a:ext cx="11385330" cy="32897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2060"/>
                </a:solidFill>
              </a:rPr>
              <a:t>Ambos Nombres Son Arameos.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Ananías= El señor es benigno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2060"/>
                </a:solidFill>
              </a:rPr>
              <a:t>Era un nombre bastante común entre los hebreos.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Safira= Hermosa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2060"/>
                </a:solidFill>
              </a:rPr>
              <a:t>Aparece solo una vez en la biblia.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2060"/>
                </a:solidFill>
              </a:rPr>
              <a:t>Amaban mas el dinero que a Dios.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rgbClr val="002060"/>
                </a:solidFill>
              </a:rPr>
              <a:t>Ciertos paralelos de esta historia en la biblia:</a:t>
            </a:r>
          </a:p>
          <a:p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40325"/>
              </p:ext>
            </p:extLst>
          </p:nvPr>
        </p:nvGraphicFramePr>
        <p:xfrm>
          <a:off x="756745" y="3363311"/>
          <a:ext cx="10510344" cy="3104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448">
                  <a:extLst>
                    <a:ext uri="{9D8B030D-6E8A-4147-A177-3AD203B41FA5}">
                      <a16:colId xmlns:a16="http://schemas.microsoft.com/office/drawing/2014/main" val="2814057018"/>
                    </a:ext>
                  </a:extLst>
                </a:gridCol>
                <a:gridCol w="3503448">
                  <a:extLst>
                    <a:ext uri="{9D8B030D-6E8A-4147-A177-3AD203B41FA5}">
                      <a16:colId xmlns:a16="http://schemas.microsoft.com/office/drawing/2014/main" val="3989613168"/>
                    </a:ext>
                  </a:extLst>
                </a:gridCol>
                <a:gridCol w="3503448">
                  <a:extLst>
                    <a:ext uri="{9D8B030D-6E8A-4147-A177-3AD203B41FA5}">
                      <a16:colId xmlns:a16="http://schemas.microsoft.com/office/drawing/2014/main" val="3025029465"/>
                    </a:ext>
                  </a:extLst>
                </a:gridCol>
              </a:tblGrid>
              <a:tr h="453688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Relato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Tentación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Efecto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33224"/>
                  </a:ext>
                </a:extLst>
              </a:tr>
              <a:tr h="728295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1)Pureza del paraíso (huerto del edén)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Tentó a Eva.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Toda la raza humana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937547"/>
                  </a:ext>
                </a:extLst>
              </a:tr>
              <a:tr h="920085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2)Rito de la Circuncisión y celebración de la Pascua.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Pecado de Acan de Robarle a Dios.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Destruir la pureza moral de Israel.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28018"/>
                  </a:ext>
                </a:extLst>
              </a:tr>
              <a:tr h="1002173"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3)Engaño de Ananías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Mentira</a:t>
                      </a:r>
                      <a:r>
                        <a:rPr lang="es-CL" sz="2000" baseline="0" dirty="0" smtClean="0"/>
                        <a:t> de Ananías y Safira.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 smtClean="0"/>
                        <a:t>Destruir la pureza naciente iglesia</a:t>
                      </a:r>
                      <a:r>
                        <a:rPr lang="es-CL" sz="2000" baseline="0" dirty="0" smtClean="0"/>
                        <a:t> (primeros creyentes)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9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9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4760" y="0"/>
            <a:ext cx="7357240" cy="6858000"/>
          </a:xfrm>
          <a:solidFill>
            <a:srgbClr val="00B0F0"/>
          </a:solidFill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“traigo el precio completo para los pobres”.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Bahnschrift" panose="020B0502040204020203" pitchFamily="34" charset="0"/>
              </a:rPr>
              <a:t>Pedro supo inmediatamente que Ananías mentía.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Bahnschrift" panose="020B0502040204020203" pitchFamily="34" charset="0"/>
              </a:rPr>
              <a:t>Quizás Pedro en ese momento se acordó cuando negó a Jesucristo 3 veces”.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“Ananías ¿Por qué llenó satanás tu corazón para mentir contra el </a:t>
            </a:r>
            <a:r>
              <a:rPr lang="es-CL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E</a:t>
            </a:r>
            <a:r>
              <a:rPr lang="es-CL" dirty="0" smtClean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spíritu Santo?”.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“¿Acaso no era tuyo el terreno?”, “¿No era tuyo el dinero para hacer con el lo que querías?”.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Bahnschrift" panose="020B0502040204020203" pitchFamily="34" charset="0"/>
              </a:rPr>
              <a:t>Ananías no se arrepiente y peca contra Dios.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Bahnschrift" panose="020B0502040204020203" pitchFamily="34" charset="0"/>
              </a:rPr>
              <a:t>Dios castiga a Ananías y Ananías cae muerto.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CL" dirty="0" smtClean="0">
                <a:latin typeface="Bahnschrift" panose="020B0502040204020203" pitchFamily="34" charset="0"/>
              </a:rPr>
              <a:t>Todos los que observaron quedaron asombrados.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saje bibl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714" y="469221"/>
            <a:ext cx="10023566" cy="4246470"/>
          </a:xfrm>
        </p:spPr>
        <p:txBody>
          <a:bodyPr>
            <a:normAutofit/>
          </a:bodyPr>
          <a:lstStyle/>
          <a:p>
            <a:r>
              <a:rPr lang="es-MX" sz="6600" dirty="0">
                <a:latin typeface="Blackadder ITC" panose="04020505051007020D02" pitchFamily="82" charset="0"/>
              </a:rPr>
              <a:t>Así que, los que recibieron su palabra, fueron bautizados: y fueron añadidas á ellos aquel día como tres mil personas.</a:t>
            </a:r>
            <a:endParaRPr lang="es-CL" sz="6600" dirty="0">
              <a:latin typeface="Blackadder ITC" panose="04020505051007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5749" y="4934449"/>
            <a:ext cx="3888376" cy="996088"/>
          </a:xfrm>
        </p:spPr>
        <p:txBody>
          <a:bodyPr>
            <a:normAutofit/>
          </a:bodyPr>
          <a:lstStyle/>
          <a:p>
            <a:r>
              <a:rPr lang="es-CL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Hechos 2:41</a:t>
            </a:r>
            <a:endParaRPr lang="es-CL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9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2524" y="0"/>
            <a:ext cx="6579476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Pensaron las terribles consecuencias de pecar contra Dios. </a:t>
            </a:r>
            <a:r>
              <a:rPr lang="es-CL" b="1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(desobedecer y Mentir).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Jóvenes envuelven el cadáver en lienzos según la costumbre de los judíos.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u="sng" dirty="0" smtClean="0">
                <a:solidFill>
                  <a:schemeClr val="accent2"/>
                </a:solidFill>
                <a:latin typeface="Imprint MT Shadow" panose="04020605060303030202" pitchFamily="82" charset="0"/>
              </a:rPr>
              <a:t>3 horas después </a:t>
            </a: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Safira va donde los apóstoles sin saber nada.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No se arrepintió de su pecado aun cuando se le preguntó.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“¿Porque se pusieron de acuerdo en tentar al espíritu del señor?”.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Los jóvenes llevan a Safira igual como a su esposo al cementerio.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Imprint MT Shadow" panose="04020605060303030202" pitchFamily="82" charset="0"/>
              </a:rPr>
              <a:t>Todos sintieron temor aun los inconversos.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 smtClean="0">
              <a:solidFill>
                <a:schemeClr val="accent4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2524" cy="68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:12-25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5517"/>
          </a:xfr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>
                <a:latin typeface="Cooper Black" panose="0208090404030B020404" pitchFamily="18" charset="0"/>
              </a:rPr>
              <a:t>3</a:t>
            </a:r>
            <a:r>
              <a:rPr lang="es-CL" dirty="0" smtClean="0">
                <a:latin typeface="Cooper Black" panose="0208090404030B020404" pitchFamily="18" charset="0"/>
              </a:rPr>
              <a:t>) Pedro habla la verdad con todo valor.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2060" y="525517"/>
            <a:ext cx="7139940" cy="6332483"/>
          </a:xfrm>
        </p:spPr>
        <p:txBody>
          <a:bodyPr/>
          <a:lstStyle/>
          <a:p>
            <a:r>
              <a:rPr lang="es-CL" dirty="0" smtClean="0"/>
              <a:t>Pedro y los apóstoles solo querían anunciar la verdad día  tras día.</a:t>
            </a:r>
          </a:p>
          <a:p>
            <a:r>
              <a:rPr lang="es-CL" dirty="0" smtClean="0"/>
              <a:t>El evangelio crecía, los creyentes crecían y por ende la iglesia crecía.</a:t>
            </a:r>
          </a:p>
          <a:p>
            <a:r>
              <a:rPr lang="es-CL" dirty="0" smtClean="0"/>
              <a:t>Aun no cumplen el mandato de ser testigo en Judea pero venían de Judea.</a:t>
            </a:r>
          </a:p>
          <a:p>
            <a:r>
              <a:rPr lang="es-CL" dirty="0" smtClean="0"/>
              <a:t>Leer </a:t>
            </a:r>
            <a:r>
              <a:rPr lang="es-CL" dirty="0" err="1" smtClean="0"/>
              <a:t>vers</a:t>
            </a:r>
            <a:r>
              <a:rPr lang="es-CL" dirty="0" smtClean="0"/>
              <a:t>: 17 y 18.</a:t>
            </a:r>
          </a:p>
          <a:p>
            <a:r>
              <a:rPr lang="es-CL" dirty="0" smtClean="0"/>
              <a:t>Otra vez son llevados a la cárcel por el sumo sacerdote de los saduceos.</a:t>
            </a:r>
          </a:p>
          <a:p>
            <a:r>
              <a:rPr lang="es-CL" dirty="0" smtClean="0"/>
              <a:t>Pero en la noche un ángel abre las puerta y los libera y les dijo lo que debían hacer.</a:t>
            </a:r>
          </a:p>
          <a:p>
            <a:r>
              <a:rPr lang="es-CL" dirty="0" smtClean="0"/>
              <a:t>Predican en el templo al día siguiente.</a:t>
            </a:r>
          </a:p>
          <a:p>
            <a:r>
              <a:rPr lang="es-CL" dirty="0" smtClean="0"/>
              <a:t>Nadie se explicaba que había sucedido.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517"/>
            <a:ext cx="5052060" cy="63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Hechos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4264773"/>
            <a:ext cx="5607424" cy="1325563"/>
          </a:xfrm>
        </p:spPr>
        <p:txBody>
          <a:bodyPr>
            <a:normAutofit/>
          </a:bodyPr>
          <a:lstStyle/>
          <a:p>
            <a:pPr algn="ctr"/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  <a:r>
              <a:rPr lang="es-CL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:26-42</a:t>
            </a:r>
            <a:endParaRPr lang="es-CL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hechos 5:29 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echos 5:34-35&#10;&#10;LASC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echos 5:38-39&#10;&#10;LASC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edro y Juan son azotados&#10;&#10;Tipos de lÃ¡tigos&#10;&#10;LASC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12172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5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echos 5:41&#10;&#10;LASC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3: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23760" y="465037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accent4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endParaRPr lang="es-CL" sz="3200" b="1" dirty="0">
              <a:solidFill>
                <a:schemeClr val="accent4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26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gamaliel hechos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eflex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718" y="406948"/>
            <a:ext cx="7735614" cy="1011730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¿Qué Aprendimos Hoy?</a:t>
            </a:r>
            <a:endParaRPr lang="en-US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83780" y="2107132"/>
            <a:ext cx="4301490" cy="4062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</a:rPr>
              <a:t>Ananías y Safira mintieron y fueron castigados.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</a:rPr>
              <a:t>Pedro obedeció a Dios, hablando la verdad.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DEBEMOS MENTIR, Y SIEMPRE DECIR LA VERDAD.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0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hechos 4:12 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7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hechos 5:29 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0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4811" y="4127863"/>
            <a:ext cx="2886891" cy="144603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L" dirty="0" smtClean="0"/>
              <a:t>Corito</a:t>
            </a:r>
            <a:br>
              <a:rPr lang="es-CL" dirty="0" smtClean="0"/>
            </a:br>
            <a:r>
              <a:rPr lang="es-CL" dirty="0" smtClean="0"/>
              <a:t>Oración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32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israel y su alrededores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prome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93" y="0"/>
            <a:ext cx="5899907" cy="34720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prom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3445565"/>
            <a:ext cx="5923722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9026" y="331305"/>
            <a:ext cx="2385391" cy="5425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israel mapa mu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8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97110" y="5033677"/>
            <a:ext cx="3825240" cy="862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469" y="89159"/>
            <a:ext cx="6127531" cy="67688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2054"/>
            <a:ext cx="6064470" cy="690005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662297" y="89159"/>
            <a:ext cx="3825240" cy="8627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 smtClean="0">
                <a:latin typeface="Britannic Bold" panose="020B0903060703020204" pitchFamily="34" charset="0"/>
              </a:rPr>
              <a:t>REPASO</a:t>
            </a:r>
            <a:endParaRPr lang="es-CL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930</Words>
  <Application>Microsoft Office PowerPoint</Application>
  <PresentationFormat>Panorámica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50" baseType="lpstr">
      <vt:lpstr>Agency FB</vt:lpstr>
      <vt:lpstr>Algerian</vt:lpstr>
      <vt:lpstr>Arial</vt:lpstr>
      <vt:lpstr>Arial Black</vt:lpstr>
      <vt:lpstr>Arial Narrow</vt:lpstr>
      <vt:lpstr>Arial Rounded MT Bold</vt:lpstr>
      <vt:lpstr>Bahnschrift</vt:lpstr>
      <vt:lpstr>Blackadder ITC</vt:lpstr>
      <vt:lpstr>Bodoni MT</vt:lpstr>
      <vt:lpstr>Book Antiqua</vt:lpstr>
      <vt:lpstr>Britannic Bold</vt:lpstr>
      <vt:lpstr>Calibri</vt:lpstr>
      <vt:lpstr>Calibri Light</vt:lpstr>
      <vt:lpstr>Cooper Black</vt:lpstr>
      <vt:lpstr>Courier New</vt:lpstr>
      <vt:lpstr>Ebrima</vt:lpstr>
      <vt:lpstr>Imprint MT Shadow</vt:lpstr>
      <vt:lpstr>Wingdings</vt:lpstr>
      <vt:lpstr>Tema de Office</vt:lpstr>
      <vt:lpstr>Presentación de PowerPoint</vt:lpstr>
      <vt:lpstr>Así que, los que recibieron su palabra, fueron bautizados: y fueron añadidas á ellos aquel día como tres mil personas.</vt:lpstr>
      <vt:lpstr>Presentación de PowerPoint</vt:lpstr>
      <vt:lpstr>Presentación de PowerPoint</vt:lpstr>
      <vt:lpstr>Presentación de PowerPoint</vt:lpstr>
      <vt:lpstr>Corito Oración</vt:lpstr>
      <vt:lpstr>Presentación de PowerPoint</vt:lpstr>
      <vt:lpstr>Presentación de PowerPoint</vt:lpstr>
      <vt:lpstr>Presentación de PowerPoint</vt:lpstr>
      <vt:lpstr>Presentación de PowerPoint</vt:lpstr>
      <vt:lpstr>3 Preguntas que debemos entender.</vt:lpstr>
      <vt:lpstr>ANANIAS Y SAFIRA</vt:lpstr>
      <vt:lpstr>4:32-37</vt:lpstr>
      <vt:lpstr>1) La vida de los primeros creyentes.</vt:lpstr>
      <vt:lpstr>José de Bernabé</vt:lpstr>
      <vt:lpstr>5:1-11</vt:lpstr>
      <vt:lpstr>2) Ananías y Safira mienten y son castigados.</vt:lpstr>
      <vt:lpstr>Presentación de PowerPoint</vt:lpstr>
      <vt:lpstr>Presentación de PowerPoint</vt:lpstr>
      <vt:lpstr>Presentación de PowerPoint</vt:lpstr>
      <vt:lpstr>5:12-25</vt:lpstr>
      <vt:lpstr>3) Pedro habla la verdad con todo valor.</vt:lpstr>
      <vt:lpstr>5:26-42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 Hoy?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Matito</dc:creator>
  <cp:lastModifiedBy>Matito</cp:lastModifiedBy>
  <cp:revision>18</cp:revision>
  <dcterms:created xsi:type="dcterms:W3CDTF">2019-04-12T00:13:34Z</dcterms:created>
  <dcterms:modified xsi:type="dcterms:W3CDTF">2019-04-14T08:03:05Z</dcterms:modified>
</cp:coreProperties>
</file>