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036E7-42AA-4987-B7A5-AAB42DB9B9F7}" type="datetimeFigureOut">
              <a:rPr lang="en-US" smtClean="0"/>
              <a:t>6/30/2019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36023-B37E-4994-ADC8-F007B4F7B5A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515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C036E7-42AA-4987-B7A5-AAB42DB9B9F7}" type="datetimeFigureOut">
              <a:rPr lang="en-US" smtClean="0"/>
              <a:t>6/30/2019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C36023-B37E-4994-ADC8-F007B4F7B5A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652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mtClean="0"/>
              <a:t>Corito</a:t>
            </a:r>
            <a:br>
              <a:rPr lang="es-CL" smtClean="0"/>
            </a:br>
            <a:r>
              <a:rPr lang="es-CL" smtClean="0"/>
              <a:t>Oración</a:t>
            </a:r>
            <a:endParaRPr lang="es-CL" dirty="0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8835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smtClean="0">
                <a:latin typeface="Bahnschrift Condensed" panose="020B0502040204020203" pitchFamily="34" charset="0"/>
              </a:rPr>
              <a:t>Las iglesias entonces tenían paz por toda Judea y Galilea y Samaria, y eran edificadas, andando en el temor del Señor; y con consuelo del Espíritu Santo eran multiplicadas.</a:t>
            </a:r>
            <a:r>
              <a:rPr lang="es-ES" smtClean="0"/>
              <a:t/>
            </a:r>
            <a:br>
              <a:rPr lang="es-ES" smtClean="0"/>
            </a:br>
            <a:endParaRPr lang="en-US" dirty="0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7038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Entonces Pedro, abriendo su boca, dijo: Por verdad hallo que Dios no hace acepción de personas; Sino que de cualquiera nación que le teme y obra justicia, se agrada</a:t>
            </a:r>
            <a:endParaRPr lang="en-US" b="1" dirty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1539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7300" smtClean="0">
                <a:solidFill>
                  <a:srgbClr val="00B0F0"/>
                </a:solidFill>
                <a:latin typeface="Brush Script MT" panose="03060802040406070304" pitchFamily="66" charset="0"/>
              </a:rPr>
              <a:t>Así que, Pedro era guardado en la cárcel; y la iglesia hacía sin cesar oración á Dios por él.</a:t>
            </a:r>
            <a:r>
              <a:rPr lang="es-MX" smtClean="0"/>
              <a:t/>
            </a:r>
            <a:br>
              <a:rPr lang="es-MX" smtClean="0"/>
            </a:br>
            <a:endParaRPr lang="es-CL" dirty="0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058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8587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857250" indent="-857250">
              <a:buFont typeface="Wingdings" panose="05000000000000000000" pitchFamily="2" charset="2"/>
              <a:buChar char="q"/>
            </a:pPr>
            <a:r>
              <a:rPr lang="es-CL" b="1" u="sng" smtClean="0">
                <a:latin typeface="Calisto MT" panose="02040603050505030304" pitchFamily="18" charset="0"/>
              </a:rPr>
              <a:t>Pregunta de Prueba</a:t>
            </a:r>
            <a:endParaRPr lang="en-US" b="1" u="sng" dirty="0">
              <a:latin typeface="Calisto MT" panose="02040603050505030304" pitchFamily="18" charset="0"/>
            </a:endParaRPr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2418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4659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9059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2267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7007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8576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3646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9928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9031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701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9811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857250" indent="-857250">
              <a:buFont typeface="Wingdings" panose="05000000000000000000" pitchFamily="2" charset="2"/>
              <a:buChar char="q"/>
            </a:pPr>
            <a:r>
              <a:rPr lang="es-CL" u="sng" smtClean="0">
                <a:latin typeface="Almonte Snow" panose="02000400000000000000" pitchFamily="2" charset="0"/>
              </a:rPr>
              <a:t>Acotaciones</a:t>
            </a:r>
            <a:endParaRPr lang="en-US" u="sng" dirty="0">
              <a:latin typeface="Almonte Snow" panose="02000400000000000000" pitchFamily="2" charset="0"/>
            </a:endParaRPr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6630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u="sng" smtClean="0">
                <a:latin typeface="Alien Encounters" panose="00000400000000000000" pitchFamily="2" charset="0"/>
              </a:rPr>
              <a:t>Pablo comienza su primer viaje misionero</a:t>
            </a:r>
            <a:endParaRPr lang="en-US" u="sng" dirty="0">
              <a:latin typeface="Alien Encounters" panose="00000400000000000000" pitchFamily="2" charset="0"/>
            </a:endParaRPr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4803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z="4800" smtClean="0">
                <a:solidFill>
                  <a:schemeClr val="bg1"/>
                </a:solidFill>
                <a:latin typeface="BN Machine" panose="00000400000000000000" pitchFamily="2" charset="0"/>
              </a:rPr>
              <a:t>Vers: 1-4.</a:t>
            </a:r>
            <a:endParaRPr lang="en-US" sz="4800" dirty="0">
              <a:solidFill>
                <a:schemeClr val="bg1"/>
              </a:solidFill>
              <a:latin typeface="BN Machine" panose="00000400000000000000" pitchFamily="2" charset="0"/>
            </a:endParaRPr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5541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2693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1032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8116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6600" smtClean="0">
                <a:latin typeface="Blackadder ITC" panose="04020505051007020D02" pitchFamily="82" charset="0"/>
              </a:rPr>
              <a:t>Así que, los que recibieron su palabra, fueron bautizados: y fueron añadidas á ellos aquel día como tres mil personas.</a:t>
            </a:r>
            <a:endParaRPr lang="es-CL" sz="6600" dirty="0">
              <a:latin typeface="Blackadder ITC" panose="04020505051007020D02" pitchFamily="82" charset="0"/>
            </a:endParaRPr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7504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9283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1032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4432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z="4800" smtClean="0">
                <a:solidFill>
                  <a:schemeClr val="bg1"/>
                </a:solidFill>
                <a:latin typeface="BN Machine" panose="00000400000000000000" pitchFamily="2" charset="0"/>
              </a:rPr>
              <a:t>Vers: 5-12.</a:t>
            </a:r>
            <a:endParaRPr lang="en-US" sz="4800" dirty="0">
              <a:solidFill>
                <a:schemeClr val="bg1"/>
              </a:solidFill>
              <a:latin typeface="BN Machine" panose="00000400000000000000" pitchFamily="2" charset="0"/>
            </a:endParaRPr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7096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1299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1774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0537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2940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8599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z="4800" smtClean="0">
                <a:solidFill>
                  <a:schemeClr val="bg1"/>
                </a:solidFill>
                <a:latin typeface="BN Machine" panose="00000400000000000000" pitchFamily="2" charset="0"/>
              </a:rPr>
              <a:t>Vers: 13-16</a:t>
            </a:r>
            <a:endParaRPr lang="en-US" sz="4800" dirty="0">
              <a:solidFill>
                <a:schemeClr val="bg1"/>
              </a:solidFill>
              <a:latin typeface="BN Machine" panose="00000400000000000000" pitchFamily="2" charset="0"/>
            </a:endParaRPr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2376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613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8552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3720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3532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0060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0694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7457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03616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sz="4800" smtClean="0">
                <a:solidFill>
                  <a:srgbClr val="FFFF00"/>
                </a:solidFill>
                <a:latin typeface="BN Machine" panose="00000400000000000000" pitchFamily="2" charset="0"/>
              </a:rPr>
              <a:t>Vers: 17-41</a:t>
            </a:r>
            <a:r>
              <a:rPr lang="es-CL" sz="4800" smtClean="0">
                <a:solidFill>
                  <a:schemeClr val="bg1"/>
                </a:solidFill>
                <a:latin typeface="BN Machine" panose="00000400000000000000" pitchFamily="2" charset="0"/>
              </a:rPr>
              <a:t/>
            </a:r>
            <a:br>
              <a:rPr lang="es-CL" sz="4800" smtClean="0">
                <a:solidFill>
                  <a:schemeClr val="bg1"/>
                </a:solidFill>
                <a:latin typeface="BN Machine" panose="00000400000000000000" pitchFamily="2" charset="0"/>
              </a:rPr>
            </a:br>
            <a:r>
              <a:rPr lang="es-CL" sz="4800" smtClean="0">
                <a:solidFill>
                  <a:schemeClr val="bg1"/>
                </a:solidFill>
                <a:latin typeface="BN Machine" panose="00000400000000000000" pitchFamily="2" charset="0"/>
              </a:rPr>
              <a:t>PREDICACION DE PABLO</a:t>
            </a:r>
            <a:br>
              <a:rPr lang="es-CL" sz="4800" smtClean="0">
                <a:solidFill>
                  <a:schemeClr val="bg1"/>
                </a:solidFill>
                <a:latin typeface="BN Machine" panose="00000400000000000000" pitchFamily="2" charset="0"/>
              </a:rPr>
            </a:br>
            <a:endParaRPr lang="en-US" sz="4800" dirty="0">
              <a:solidFill>
                <a:schemeClr val="bg1"/>
              </a:solidFill>
              <a:latin typeface="BN Machine" panose="00000400000000000000" pitchFamily="2" charset="0"/>
            </a:endParaRPr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42617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21183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1048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36850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z="4800" smtClean="0">
                <a:solidFill>
                  <a:schemeClr val="bg1"/>
                </a:solidFill>
                <a:latin typeface="BN Machine" panose="00000400000000000000" pitchFamily="2" charset="0"/>
              </a:rPr>
              <a:t>Vers: 42-50</a:t>
            </a:r>
            <a:endParaRPr lang="en-US" sz="4800" dirty="0">
              <a:solidFill>
                <a:schemeClr val="bg1"/>
              </a:solidFill>
              <a:latin typeface="BN Machine" panose="00000400000000000000" pitchFamily="2" charset="0"/>
            </a:endParaRPr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15864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0116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34565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15583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29656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76142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42913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z="4800" smtClean="0">
                <a:solidFill>
                  <a:schemeClr val="bg1"/>
                </a:solidFill>
                <a:latin typeface="BN Machine" panose="00000400000000000000" pitchFamily="2" charset="0"/>
              </a:rPr>
              <a:t>Vers: 51-52</a:t>
            </a:r>
            <a:endParaRPr lang="en-US" sz="4800" dirty="0">
              <a:solidFill>
                <a:schemeClr val="bg1"/>
              </a:solidFill>
              <a:latin typeface="BN Machine" panose="00000400000000000000" pitchFamily="2" charset="0"/>
            </a:endParaRPr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42658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07977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b="1" smtClean="0">
                <a:solidFill>
                  <a:schemeClr val="bg1"/>
                </a:solidFill>
                <a:latin typeface="Arial Black" panose="020B0A04020102020204" pitchFamily="34" charset="0"/>
              </a:rPr>
              <a:t>¿Cuanto duro todo el primer viaje de pablo?</a:t>
            </a:r>
            <a:endParaRPr lang="en-US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0082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13141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0019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smtClean="0">
                <a:solidFill>
                  <a:schemeClr val="bg1"/>
                </a:solidFill>
              </a:rPr>
              <a:t>Hechos 7:59</a:t>
            </a:r>
            <a:endParaRPr lang="es-CL" b="1" dirty="0">
              <a:solidFill>
                <a:schemeClr val="bg1"/>
              </a:solidFill>
            </a:endParaRPr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438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smtClean="0">
                <a:solidFill>
                  <a:schemeClr val="bg1"/>
                </a:solidFill>
                <a:latin typeface="Arial Black" panose="020B0A04020102020204" pitchFamily="34" charset="0"/>
              </a:rPr>
              <a:t>Entonces Felipe, abriendo su boca, y comenzando desde esta escritura, le anunció el evangelio de Jesús.</a:t>
            </a:r>
            <a:endParaRPr lang="es-CL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780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>
                <a:solidFill>
                  <a:srgbClr val="FFFF00"/>
                </a:solidFill>
                <a:latin typeface="Bodoni MT Condensed" panose="02070606080606020203" pitchFamily="18" charset="0"/>
              </a:rPr>
              <a:t>El, temblando y temeroso, dijo: ¿Señor, qué quieres que haga? Y el Señor le dice: Levántate y entra en la ciudad, y se te dirá lo que te conviene hacer.</a:t>
            </a:r>
            <a:endParaRPr lang="en-US" dirty="0">
              <a:solidFill>
                <a:srgbClr val="FFFF00"/>
              </a:solidFill>
              <a:latin typeface="Bodoni MT Condensed" panose="02070606080606020203" pitchFamily="18" charset="0"/>
            </a:endParaRPr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45337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201</Words>
  <Application>Microsoft Office PowerPoint</Application>
  <PresentationFormat>Panorámica</PresentationFormat>
  <Paragraphs>18</Paragraphs>
  <Slides>60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60</vt:i4>
      </vt:variant>
    </vt:vector>
  </HeadingPairs>
  <TitlesOfParts>
    <vt:vector size="75" baseType="lpstr">
      <vt:lpstr>Alien Encounters</vt:lpstr>
      <vt:lpstr>Almonte Snow</vt:lpstr>
      <vt:lpstr>Arial</vt:lpstr>
      <vt:lpstr>Arial Black</vt:lpstr>
      <vt:lpstr>Bahnschrift Condensed</vt:lpstr>
      <vt:lpstr>Bahnschrift SemiBold SemiConden</vt:lpstr>
      <vt:lpstr>Blackadder ITC</vt:lpstr>
      <vt:lpstr>BN Machine</vt:lpstr>
      <vt:lpstr>Bodoni MT Condensed</vt:lpstr>
      <vt:lpstr>Brush Script MT</vt:lpstr>
      <vt:lpstr>Calibri</vt:lpstr>
      <vt:lpstr>Calibri Light</vt:lpstr>
      <vt:lpstr>Calisto MT</vt:lpstr>
      <vt:lpstr>Wingdings</vt:lpstr>
      <vt:lpstr>Tema de Office</vt:lpstr>
      <vt:lpstr>Corito Oración</vt:lpstr>
      <vt:lpstr>Presentación de PowerPoint</vt:lpstr>
      <vt:lpstr>Así que, los que recibieron su palabra, fueron bautizados: y fueron añadidas á ellos aquel día como tres mil personas.</vt:lpstr>
      <vt:lpstr>Presentación de PowerPoint</vt:lpstr>
      <vt:lpstr>Presentación de PowerPoint</vt:lpstr>
      <vt:lpstr>Presentación de PowerPoint</vt:lpstr>
      <vt:lpstr>Hechos 7:59</vt:lpstr>
      <vt:lpstr>Entonces Felipe, abriendo su boca, y comenzando desde esta escritura, le anunció el evangelio de Jesús.</vt:lpstr>
      <vt:lpstr>El, temblando y temeroso, dijo: ¿Señor, qué quieres que haga? Y el Señor le dice: Levántate y entra en la ciudad, y se te dirá lo que te conviene hacer.</vt:lpstr>
      <vt:lpstr>Las iglesias entonces tenían paz por toda Judea y Galilea y Samaria, y eran edificadas, andando en el temor del Señor; y con consuelo del Espíritu Santo eran multiplicadas. </vt:lpstr>
      <vt:lpstr>Entonces Pedro, abriendo su boca, dijo: Por verdad hallo que Dios no hace acepción de personas; Sino que de cualquiera nación que le teme y obra justicia, se agrada</vt:lpstr>
      <vt:lpstr>Así que, Pedro era guardado en la cárcel; y la iglesia hacía sin cesar oración á Dios por él. </vt:lpstr>
      <vt:lpstr>Presentación de PowerPoint</vt:lpstr>
      <vt:lpstr>Pregunta de Prueba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Acotaciones</vt:lpstr>
      <vt:lpstr>Pablo comienza su primer viaje misionero</vt:lpstr>
      <vt:lpstr>Vers: 1-4.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Vers: 5-12.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Vers: 13-16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Vers: 17-41 PREDICACION DE PABLO </vt:lpstr>
      <vt:lpstr>Presentación de PowerPoint</vt:lpstr>
      <vt:lpstr>Presentación de PowerPoint</vt:lpstr>
      <vt:lpstr>Vers: 42-50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Vers: 51-52</vt:lpstr>
      <vt:lpstr>Presentación de PowerPoint</vt:lpstr>
      <vt:lpstr>¿Cuanto duro todo el primer viaje de pablo?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Corito Oración</dc:title>
  <dc:creator>Matito</dc:creator>
  <cp:lastModifiedBy>Matito</cp:lastModifiedBy>
  <cp:revision>1</cp:revision>
  <dcterms:created xsi:type="dcterms:W3CDTF">2019-06-30T04:35:50Z</dcterms:created>
  <dcterms:modified xsi:type="dcterms:W3CDTF">2019-06-30T04:35:50Z</dcterms:modified>
</cp:coreProperties>
</file>