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84" r:id="rId2"/>
    <p:sldId id="285" r:id="rId3"/>
    <p:sldId id="286" r:id="rId4"/>
    <p:sldId id="288" r:id="rId5"/>
    <p:sldId id="287" r:id="rId6"/>
    <p:sldId id="289" r:id="rId7"/>
    <p:sldId id="290" r:id="rId8"/>
    <p:sldId id="417" r:id="rId9"/>
    <p:sldId id="283" r:id="rId10"/>
    <p:sldId id="496" r:id="rId11"/>
    <p:sldId id="552" r:id="rId12"/>
    <p:sldId id="256" r:id="rId13"/>
    <p:sldId id="453" r:id="rId14"/>
    <p:sldId id="435" r:id="rId15"/>
    <p:sldId id="497" r:id="rId16"/>
    <p:sldId id="462" r:id="rId17"/>
    <p:sldId id="467" r:id="rId18"/>
    <p:sldId id="498" r:id="rId19"/>
    <p:sldId id="483" r:id="rId20"/>
    <p:sldId id="491" r:id="rId21"/>
    <p:sldId id="521" r:id="rId22"/>
    <p:sldId id="500" r:id="rId23"/>
    <p:sldId id="524" r:id="rId24"/>
    <p:sldId id="523" r:id="rId25"/>
    <p:sldId id="525" r:id="rId26"/>
    <p:sldId id="501" r:id="rId27"/>
    <p:sldId id="502" r:id="rId28"/>
    <p:sldId id="527" r:id="rId29"/>
    <p:sldId id="529" r:id="rId30"/>
    <p:sldId id="503" r:id="rId31"/>
    <p:sldId id="504" r:id="rId32"/>
    <p:sldId id="558" r:id="rId33"/>
    <p:sldId id="528" r:id="rId34"/>
    <p:sldId id="548" r:id="rId35"/>
    <p:sldId id="557" r:id="rId36"/>
    <p:sldId id="530" r:id="rId37"/>
    <p:sldId id="505" r:id="rId38"/>
    <p:sldId id="533" r:id="rId39"/>
    <p:sldId id="559" r:id="rId40"/>
    <p:sldId id="532" r:id="rId41"/>
    <p:sldId id="507" r:id="rId42"/>
    <p:sldId id="531" r:id="rId43"/>
    <p:sldId id="554" r:id="rId44"/>
    <p:sldId id="534" r:id="rId45"/>
    <p:sldId id="508" r:id="rId46"/>
    <p:sldId id="535" r:id="rId47"/>
    <p:sldId id="536" r:id="rId48"/>
    <p:sldId id="513" r:id="rId49"/>
    <p:sldId id="537" r:id="rId50"/>
    <p:sldId id="538" r:id="rId51"/>
    <p:sldId id="509" r:id="rId52"/>
    <p:sldId id="539" r:id="rId53"/>
    <p:sldId id="540" r:id="rId54"/>
    <p:sldId id="514" r:id="rId55"/>
    <p:sldId id="541" r:id="rId56"/>
    <p:sldId id="542" r:id="rId57"/>
    <p:sldId id="510" r:id="rId58"/>
    <p:sldId id="543" r:id="rId59"/>
    <p:sldId id="555" r:id="rId60"/>
    <p:sldId id="544" r:id="rId61"/>
    <p:sldId id="515" r:id="rId62"/>
    <p:sldId id="556" r:id="rId63"/>
    <p:sldId id="545" r:id="rId64"/>
    <p:sldId id="546" r:id="rId65"/>
    <p:sldId id="511" r:id="rId66"/>
    <p:sldId id="547" r:id="rId67"/>
    <p:sldId id="550" r:id="rId68"/>
    <p:sldId id="516" r:id="rId69"/>
    <p:sldId id="549" r:id="rId70"/>
    <p:sldId id="522" r:id="rId71"/>
    <p:sldId id="560" r:id="rId72"/>
    <p:sldId id="561" r:id="rId73"/>
    <p:sldId id="562" r:id="rId74"/>
    <p:sldId id="563" r:id="rId75"/>
    <p:sldId id="564" r:id="rId76"/>
    <p:sldId id="551" r:id="rId77"/>
    <p:sldId id="517" r:id="rId78"/>
    <p:sldId id="518" r:id="rId79"/>
    <p:sldId id="519" r:id="rId80"/>
    <p:sldId id="506"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9" autoAdjust="0"/>
    <p:restoredTop sz="96357" autoAdjust="0"/>
  </p:normalViewPr>
  <p:slideViewPr>
    <p:cSldViewPr snapToGrid="0">
      <p:cViewPr varScale="1">
        <p:scale>
          <a:sx n="109" d="100"/>
          <a:sy n="109" d="100"/>
        </p:scale>
        <p:origin x="17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10/31/2021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10/31/2021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10/31/2021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10/31/2021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10/31/2021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10/31/2021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s-ES"/>
              <a:t>Haga clic para modificar el estilo de título del patrón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endParaRPr lang="es-ES" noProof="0" dirty="0"/>
          </a:p>
        </p:txBody>
      </p:sp>
      <p:sp>
        <p:nvSpPr>
          <p:cNvPr id="3" name="Marcador de posición de contenido 2"/>
          <p:cNvSpPr>
            <a:spLocks noGrp="1"/>
          </p:cNvSpPr>
          <p:nvPr>
            <p:ph idx="1" hasCustomPrompt="1"/>
          </p:nvPr>
        </p:nvSpPr>
        <p:spPr/>
        <p:txBody>
          <a:bodyPr rtlCol="0"/>
          <a:lstStyle>
            <a:lvl1pPr rtl="0">
              <a:defRPr/>
            </a:lvl1pPr>
            <a:lvl5pPr algn="l" rtl="0">
              <a:defRPr/>
            </a:lvl5pPr>
            <a:lvl6pPr algn="l" rtl="0">
              <a:defRPr/>
            </a:lvl6pPr>
            <a:lvl7pPr algn="l" rtl="0">
              <a:defRPr/>
            </a:lvl7pPr>
            <a:lvl8pPr algn="l" rtl="0">
              <a:defRPr/>
            </a:lvl8pPr>
            <a:lvl9pPr algn="l" rtl="0">
              <a:defRPr/>
            </a:lvl9pPr>
          </a:lstStyle>
          <a:p>
            <a:pPr lvl="0" rtl="0"/>
            <a:r>
              <a:rPr lang="es-ES" noProof="0" dirty="0"/>
              <a:t>Haga clic para agregar texto</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5" name="Marcador de posición de pie de página 4"/>
          <p:cNvSpPr>
            <a:spLocks noGrp="1"/>
          </p:cNvSpPr>
          <p:nvPr>
            <p:ph type="ftr" sz="quarter" idx="11"/>
          </p:nvPr>
        </p:nvSpPr>
        <p:spPr/>
        <p:txBody>
          <a:bodyPr rtlCol="0"/>
          <a:lstStyle/>
          <a:p>
            <a:pPr rtl="0"/>
            <a:endParaRPr lang="es-ES" noProof="0" dirty="0"/>
          </a:p>
        </p:txBody>
      </p:sp>
      <p:sp>
        <p:nvSpPr>
          <p:cNvPr id="4" name="Marcador de posición de fecha 3"/>
          <p:cNvSpPr>
            <a:spLocks noGrp="1"/>
          </p:cNvSpPr>
          <p:nvPr>
            <p:ph type="dt" sz="half" idx="10"/>
          </p:nvPr>
        </p:nvSpPr>
        <p:spPr/>
        <p:txBody>
          <a:bodyPr rtlCol="0"/>
          <a:lstStyle>
            <a:lvl1pPr>
              <a:defRPr/>
            </a:lvl1pPr>
          </a:lstStyle>
          <a:p>
            <a:fld id="{0A5E7A95-9D0C-4A80-BFFE-EA4E89FA91A6}" type="datetime1">
              <a:rPr lang="es-ES" noProof="0" smtClean="0"/>
              <a:pPr/>
              <a:t>31/10/2021</a:t>
            </a:fld>
            <a:endParaRPr lang="es-ES" noProof="0" dirty="0"/>
          </a:p>
        </p:txBody>
      </p:sp>
      <p:sp>
        <p:nvSpPr>
          <p:cNvPr id="6" name="Marcador de posición de número de diapositiva 5"/>
          <p:cNvSpPr>
            <a:spLocks noGrp="1"/>
          </p:cNvSpPr>
          <p:nvPr>
            <p:ph type="sldNum" sz="quarter" idx="12"/>
          </p:nvPr>
        </p:nvSpPr>
        <p:spPr/>
        <p:txBody>
          <a:bodyPr rtlCol="0"/>
          <a:lstStyle/>
          <a:p>
            <a:pPr rtl="0"/>
            <a:fld id="{DF28FB93-0A08-4E7D-8E63-9EFA29F1E093}" type="slidenum">
              <a:rPr lang="es-ES" noProof="0" smtClean="0"/>
              <a:pPr rtl="0"/>
              <a:t>‹Nº›</a:t>
            </a:fld>
            <a:endParaRPr lang="es-ES" noProof="0" dirty="0"/>
          </a:p>
        </p:txBody>
      </p:sp>
    </p:spTree>
    <p:extLst>
      <p:ext uri="{BB962C8B-B14F-4D97-AF65-F5344CB8AC3E}">
        <p14:creationId xmlns:p14="http://schemas.microsoft.com/office/powerpoint/2010/main" val="186280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ido con leyenda">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nchor="b">
            <a:normAutofit/>
          </a:bodyPr>
          <a:lstStyle>
            <a:lvl1pPr algn="l" rtl="0">
              <a:defRPr sz="3200" b="0"/>
            </a:lvl1pPr>
          </a:lstStyle>
          <a:p>
            <a:pPr rtl="0"/>
            <a:r>
              <a:rPr lang="es-ES" noProof="0"/>
              <a:t>Haga clic para modificar el estilo de título del patrón</a:t>
            </a:r>
            <a:endParaRPr lang="es-ES" noProof="0" dirty="0"/>
          </a:p>
        </p:txBody>
      </p:sp>
      <p:sp>
        <p:nvSpPr>
          <p:cNvPr id="3" name="Marcador de posición de contenido 2"/>
          <p:cNvSpPr>
            <a:spLocks noGrp="1"/>
          </p:cNvSpPr>
          <p:nvPr>
            <p:ph idx="1" hasCustomPrompt="1"/>
          </p:nvPr>
        </p:nvSpPr>
        <p:spPr>
          <a:xfrm>
            <a:off x="1219201" y="1803401"/>
            <a:ext cx="6604001" cy="4267201"/>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baseline="0"/>
            </a:lvl8pPr>
            <a:lvl9pPr algn="l" rtl="0">
              <a:defRPr sz="1600" baseline="0"/>
            </a:lvl9pPr>
          </a:lstStyle>
          <a:p>
            <a:pPr lvl="0" rtl="0"/>
            <a:r>
              <a:rPr lang="es-ES" noProof="0" dirty="0"/>
              <a:t>Haga clic para agregar texto</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4" name="Marcador de posición de texto 3"/>
          <p:cNvSpPr>
            <a:spLocks noGrp="1"/>
          </p:cNvSpPr>
          <p:nvPr>
            <p:ph type="body" sz="half" idx="2" hasCustomPrompt="1"/>
          </p:nvPr>
        </p:nvSpPr>
        <p:spPr>
          <a:xfrm>
            <a:off x="8128000" y="1803401"/>
            <a:ext cx="2844801" cy="4267201"/>
          </a:xfrm>
        </p:spPr>
        <p:txBody>
          <a:bodyPr rtlCol="0">
            <a:normAutofit/>
          </a:bodyPr>
          <a:lstStyle>
            <a:lvl1pPr marL="0" indent="0" algn="l" rtl="0">
              <a:spcBef>
                <a:spcPts val="1600"/>
              </a:spcBef>
              <a:buNone/>
              <a:defRPr sz="20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es-ES" noProof="0" dirty="0"/>
              <a:t>Haga clic para agregar texto</a:t>
            </a:r>
          </a:p>
        </p:txBody>
      </p:sp>
      <p:sp>
        <p:nvSpPr>
          <p:cNvPr id="6" name="Marcador de posición de pie de página 5"/>
          <p:cNvSpPr>
            <a:spLocks noGrp="1"/>
          </p:cNvSpPr>
          <p:nvPr>
            <p:ph type="ftr" sz="quarter" idx="11"/>
          </p:nvPr>
        </p:nvSpPr>
        <p:spPr/>
        <p:txBody>
          <a:bodyPr rtlCol="0"/>
          <a:lstStyle/>
          <a:p>
            <a:pPr rtl="0"/>
            <a:endParaRPr lang="es-ES" noProof="0" dirty="0"/>
          </a:p>
        </p:txBody>
      </p:sp>
      <p:sp>
        <p:nvSpPr>
          <p:cNvPr id="5" name="Marcador de posición de fecha 4"/>
          <p:cNvSpPr>
            <a:spLocks noGrp="1"/>
          </p:cNvSpPr>
          <p:nvPr>
            <p:ph type="dt" sz="half" idx="10"/>
          </p:nvPr>
        </p:nvSpPr>
        <p:spPr/>
        <p:txBody>
          <a:bodyPr rtlCol="0"/>
          <a:lstStyle>
            <a:lvl1pPr>
              <a:defRPr/>
            </a:lvl1pPr>
          </a:lstStyle>
          <a:p>
            <a:fld id="{F398B144-D9F8-4FC0-9589-842D563E4CA0}" type="datetime1">
              <a:rPr lang="es-ES" noProof="0" smtClean="0"/>
              <a:pPr/>
              <a:t>31/10/2021</a:t>
            </a:fld>
            <a:endParaRPr lang="es-ES" noProof="0" dirty="0"/>
          </a:p>
        </p:txBody>
      </p:sp>
      <p:sp>
        <p:nvSpPr>
          <p:cNvPr id="7" name="Marcador de posición de número de diapositiva 6"/>
          <p:cNvSpPr>
            <a:spLocks noGrp="1"/>
          </p:cNvSpPr>
          <p:nvPr>
            <p:ph type="sldNum" sz="quarter" idx="12"/>
          </p:nvPr>
        </p:nvSpPr>
        <p:spPr/>
        <p:txBody>
          <a:bodyPr rtlCol="0"/>
          <a:lstStyle/>
          <a:p>
            <a:pPr rtl="0"/>
            <a:fld id="{DF28FB93-0A08-4E7D-8E63-9EFA29F1E093}" type="slidenum">
              <a:rPr lang="es-ES" noProof="0" smtClean="0"/>
              <a:pPr rtl="0"/>
              <a:t>‹Nº›</a:t>
            </a:fld>
            <a:endParaRPr lang="es-ES" noProof="0" dirty="0"/>
          </a:p>
        </p:txBody>
      </p:sp>
    </p:spTree>
    <p:extLst>
      <p:ext uri="{BB962C8B-B14F-4D97-AF65-F5344CB8AC3E}">
        <p14:creationId xmlns:p14="http://schemas.microsoft.com/office/powerpoint/2010/main" val="192870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dirty="0"/>
              <a:t>10/31/2021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Content Placeholder 3"/>
          <p:cNvSpPr>
            <a:spLocks noGrp="1"/>
          </p:cNvSpPr>
          <p:nvPr>
            <p:ph sz="quarter" idx="13"/>
          </p:nvPr>
        </p:nvSpPr>
        <p:spPr>
          <a:xfrm>
            <a:off x="913774" y="3051012"/>
            <a:ext cx="5106027" cy="274018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3" name="Content Placeholder 5"/>
          <p:cNvSpPr>
            <a:spLocks noGrp="1"/>
          </p:cNvSpPr>
          <p:nvPr>
            <p:ph sz="quarter" idx="14"/>
          </p:nvPr>
        </p:nvSpPr>
        <p:spPr>
          <a:xfrm>
            <a:off x="6172200" y="3051012"/>
            <a:ext cx="5105401" cy="274018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10/31/2021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10/31/2021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10/31/2021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s-ES"/>
              <a:t>Haga clic para modificar el estilo de título del patrón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10/31/2021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10/31/2021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1">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10/31/2021</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 id="2147483670" r:id="rId19"/>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8.xml"/><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8.xml"/><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dirty="0"/>
          </a:p>
        </p:txBody>
      </p:sp>
      <p:sp>
        <p:nvSpPr>
          <p:cNvPr id="3" name="Subtítulo 2"/>
          <p:cNvSpPr>
            <a:spLocks noGrp="1"/>
          </p:cNvSpPr>
          <p:nvPr>
            <p:ph type="subTitle" idx="1"/>
          </p:nvPr>
        </p:nvSpPr>
        <p:spPr/>
        <p:txBody>
          <a:bodyPr/>
          <a:lstStyle/>
          <a:p>
            <a:endParaRPr lang="en-US" dirty="0"/>
          </a:p>
        </p:txBody>
      </p:sp>
      <p:sp>
        <p:nvSpPr>
          <p:cNvPr id="4" name="AutoShape 2" descr="blob:https://web.whatsapp.com/7e58bb5b-9a22-4e91-88cb-baa271a0d3aa"/>
          <p:cNvSpPr>
            <a:spLocks noChangeAspect="1" noChangeArrowheads="1"/>
          </p:cNvSpPr>
          <p:nvPr/>
        </p:nvSpPr>
        <p:spPr bwMode="auto">
          <a:xfrm>
            <a:off x="157123" y="-143532"/>
            <a:ext cx="304721"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US" sz="1799"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 y="894"/>
            <a:ext cx="12188825" cy="6872216"/>
          </a:xfrm>
          <a:prstGeom prst="rect">
            <a:avLst/>
          </a:prstGeom>
        </p:spPr>
      </p:pic>
      <p:sp>
        <p:nvSpPr>
          <p:cNvPr id="6" name="CuadroTexto 5">
            <a:extLst>
              <a:ext uri="{FF2B5EF4-FFF2-40B4-BE49-F238E27FC236}">
                <a16:creationId xmlns:a16="http://schemas.microsoft.com/office/drawing/2014/main" id="{A2399F08-DDF2-4D46-BDF5-08EA82AF697F}"/>
              </a:ext>
            </a:extLst>
          </p:cNvPr>
          <p:cNvSpPr txBox="1"/>
          <p:nvPr/>
        </p:nvSpPr>
        <p:spPr>
          <a:xfrm>
            <a:off x="3657600" y="818606"/>
            <a:ext cx="2046514" cy="523220"/>
          </a:xfrm>
          <a:prstGeom prst="rect">
            <a:avLst/>
          </a:prstGeom>
          <a:solidFill>
            <a:schemeClr val="accent5">
              <a:lumMod val="50000"/>
            </a:schemeClr>
          </a:solidFill>
        </p:spPr>
        <p:txBody>
          <a:bodyPr wrap="square" rtlCol="0">
            <a:spAutoFit/>
          </a:bodyPr>
          <a:lstStyle/>
          <a:p>
            <a:r>
              <a:rPr lang="es-MX" sz="2800" dirty="0">
                <a:solidFill>
                  <a:schemeClr val="bg1"/>
                </a:solidFill>
              </a:rPr>
              <a:t>BENJAMIN:</a:t>
            </a:r>
            <a:endParaRPr lang="es-CL" sz="2800" dirty="0">
              <a:solidFill>
                <a:schemeClr val="bg1"/>
              </a:solidFill>
            </a:endParaRPr>
          </a:p>
        </p:txBody>
      </p:sp>
      <p:sp>
        <p:nvSpPr>
          <p:cNvPr id="7" name="Rectángulo 6">
            <a:extLst>
              <a:ext uri="{FF2B5EF4-FFF2-40B4-BE49-F238E27FC236}">
                <a16:creationId xmlns:a16="http://schemas.microsoft.com/office/drawing/2014/main" id="{53E64CC9-6E94-4568-A496-F2FD7393E92E}"/>
              </a:ext>
            </a:extLst>
          </p:cNvPr>
          <p:cNvSpPr/>
          <p:nvPr/>
        </p:nvSpPr>
        <p:spPr>
          <a:xfrm>
            <a:off x="1310054" y="2488223"/>
            <a:ext cx="2145323" cy="483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Rectángulo 7">
            <a:extLst>
              <a:ext uri="{FF2B5EF4-FFF2-40B4-BE49-F238E27FC236}">
                <a16:creationId xmlns:a16="http://schemas.microsoft.com/office/drawing/2014/main" id="{1DD21A78-EA43-4CB3-95C5-57F2159CC217}"/>
              </a:ext>
            </a:extLst>
          </p:cNvPr>
          <p:cNvSpPr/>
          <p:nvPr/>
        </p:nvSpPr>
        <p:spPr>
          <a:xfrm>
            <a:off x="5204801" y="2488222"/>
            <a:ext cx="2145323" cy="483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Rectángulo 8">
            <a:extLst>
              <a:ext uri="{FF2B5EF4-FFF2-40B4-BE49-F238E27FC236}">
                <a16:creationId xmlns:a16="http://schemas.microsoft.com/office/drawing/2014/main" id="{3B523E3E-A95C-43E9-9A5C-6603CBCD9CF5}"/>
              </a:ext>
            </a:extLst>
          </p:cNvPr>
          <p:cNvSpPr/>
          <p:nvPr/>
        </p:nvSpPr>
        <p:spPr>
          <a:xfrm>
            <a:off x="5365994" y="3470847"/>
            <a:ext cx="2529498" cy="483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Rectángulo 9">
            <a:extLst>
              <a:ext uri="{FF2B5EF4-FFF2-40B4-BE49-F238E27FC236}">
                <a16:creationId xmlns:a16="http://schemas.microsoft.com/office/drawing/2014/main" id="{71268CEC-54BA-42D1-A880-EA48CD235191}"/>
              </a:ext>
            </a:extLst>
          </p:cNvPr>
          <p:cNvSpPr/>
          <p:nvPr/>
        </p:nvSpPr>
        <p:spPr>
          <a:xfrm>
            <a:off x="5994646" y="2970401"/>
            <a:ext cx="3994516" cy="483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Rectángulo 10">
            <a:extLst>
              <a:ext uri="{FF2B5EF4-FFF2-40B4-BE49-F238E27FC236}">
                <a16:creationId xmlns:a16="http://schemas.microsoft.com/office/drawing/2014/main" id="{C34CE4E1-E996-4D59-A4AE-F8F2F8E3A050}"/>
              </a:ext>
            </a:extLst>
          </p:cNvPr>
          <p:cNvSpPr/>
          <p:nvPr/>
        </p:nvSpPr>
        <p:spPr>
          <a:xfrm>
            <a:off x="8683625" y="3954424"/>
            <a:ext cx="2596906" cy="483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9117820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1EE51595-1CFD-4572-98A1-5560E51FC85E}"/>
              </a:ext>
            </a:extLst>
          </p:cNvPr>
          <p:cNvSpPr>
            <a:spLocks noChangeAspect="1" noChangeArrowheads="1"/>
          </p:cNvSpPr>
          <p:nvPr/>
        </p:nvSpPr>
        <p:spPr bwMode="auto">
          <a:xfrm>
            <a:off x="5943601"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pic>
        <p:nvPicPr>
          <p:cNvPr id="4" name="Imagen 3">
            <a:extLst>
              <a:ext uri="{FF2B5EF4-FFF2-40B4-BE49-F238E27FC236}">
                <a16:creationId xmlns:a16="http://schemas.microsoft.com/office/drawing/2014/main" id="{450669E5-1FFE-46E9-A34D-908681E731DF}"/>
              </a:ext>
            </a:extLst>
          </p:cNvPr>
          <p:cNvPicPr>
            <a:picLocks noChangeAspect="1"/>
          </p:cNvPicPr>
          <p:nvPr/>
        </p:nvPicPr>
        <p:blipFill>
          <a:blip r:embed="rId2"/>
          <a:stretch>
            <a:fillRect/>
          </a:stretch>
        </p:blipFill>
        <p:spPr>
          <a:xfrm>
            <a:off x="1588" y="-1"/>
            <a:ext cx="12188825" cy="6867315"/>
          </a:xfrm>
          <a:prstGeom prst="rect">
            <a:avLst/>
          </a:prstGeom>
        </p:spPr>
      </p:pic>
      <p:sp>
        <p:nvSpPr>
          <p:cNvPr id="5" name="CuadroTexto 4">
            <a:extLst>
              <a:ext uri="{FF2B5EF4-FFF2-40B4-BE49-F238E27FC236}">
                <a16:creationId xmlns:a16="http://schemas.microsoft.com/office/drawing/2014/main" id="{72741934-0403-4BE3-A442-78F2208F716A}"/>
              </a:ext>
            </a:extLst>
          </p:cNvPr>
          <p:cNvSpPr txBox="1"/>
          <p:nvPr/>
        </p:nvSpPr>
        <p:spPr>
          <a:xfrm>
            <a:off x="3657600" y="818606"/>
            <a:ext cx="2046514" cy="523220"/>
          </a:xfrm>
          <a:prstGeom prst="rect">
            <a:avLst/>
          </a:prstGeom>
          <a:solidFill>
            <a:schemeClr val="accent5">
              <a:lumMod val="50000"/>
            </a:schemeClr>
          </a:solidFill>
        </p:spPr>
        <p:txBody>
          <a:bodyPr wrap="square" rtlCol="0">
            <a:spAutoFit/>
          </a:bodyPr>
          <a:lstStyle/>
          <a:p>
            <a:r>
              <a:rPr lang="es-MX" sz="2800" dirty="0">
                <a:solidFill>
                  <a:schemeClr val="bg1"/>
                </a:solidFill>
              </a:rPr>
              <a:t>MIKAL:</a:t>
            </a:r>
            <a:endParaRPr lang="es-CL" sz="2800" dirty="0">
              <a:solidFill>
                <a:schemeClr val="bg1"/>
              </a:solidFill>
            </a:endParaRPr>
          </a:p>
        </p:txBody>
      </p:sp>
      <p:sp>
        <p:nvSpPr>
          <p:cNvPr id="6" name="Rectángulo 5">
            <a:extLst>
              <a:ext uri="{FF2B5EF4-FFF2-40B4-BE49-F238E27FC236}">
                <a16:creationId xmlns:a16="http://schemas.microsoft.com/office/drawing/2014/main" id="{9EDE384D-F159-4CCD-BFF2-42F4C313EBFB}"/>
              </a:ext>
            </a:extLst>
          </p:cNvPr>
          <p:cNvSpPr/>
          <p:nvPr/>
        </p:nvSpPr>
        <p:spPr>
          <a:xfrm>
            <a:off x="1134208" y="2517532"/>
            <a:ext cx="2971800" cy="448407"/>
          </a:xfrm>
          <a:prstGeom prst="rect">
            <a:avLst/>
          </a:prstGeom>
          <a:solidFill>
            <a:schemeClr val="bg2">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L" dirty="0"/>
          </a:p>
        </p:txBody>
      </p:sp>
      <p:sp>
        <p:nvSpPr>
          <p:cNvPr id="7" name="Rectángulo 6">
            <a:extLst>
              <a:ext uri="{FF2B5EF4-FFF2-40B4-BE49-F238E27FC236}">
                <a16:creationId xmlns:a16="http://schemas.microsoft.com/office/drawing/2014/main" id="{C52861F9-C044-41F1-8FBE-A9821002762A}"/>
              </a:ext>
            </a:extLst>
          </p:cNvPr>
          <p:cNvSpPr/>
          <p:nvPr/>
        </p:nvSpPr>
        <p:spPr>
          <a:xfrm>
            <a:off x="5287108" y="3052396"/>
            <a:ext cx="1737946" cy="448407"/>
          </a:xfrm>
          <a:prstGeom prst="rect">
            <a:avLst/>
          </a:prstGeom>
          <a:solidFill>
            <a:schemeClr val="bg2">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L" dirty="0"/>
          </a:p>
        </p:txBody>
      </p:sp>
      <p:sp>
        <p:nvSpPr>
          <p:cNvPr id="8" name="Rectángulo 7">
            <a:extLst>
              <a:ext uri="{FF2B5EF4-FFF2-40B4-BE49-F238E27FC236}">
                <a16:creationId xmlns:a16="http://schemas.microsoft.com/office/drawing/2014/main" id="{3116EDB3-4EBA-43B4-B248-D5DF1CD4585E}"/>
              </a:ext>
            </a:extLst>
          </p:cNvPr>
          <p:cNvSpPr/>
          <p:nvPr/>
        </p:nvSpPr>
        <p:spPr>
          <a:xfrm>
            <a:off x="6907823" y="2517531"/>
            <a:ext cx="1752600" cy="448407"/>
          </a:xfrm>
          <a:prstGeom prst="rect">
            <a:avLst/>
          </a:prstGeom>
          <a:solidFill>
            <a:schemeClr val="bg2">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L" dirty="0"/>
          </a:p>
        </p:txBody>
      </p:sp>
      <p:sp>
        <p:nvSpPr>
          <p:cNvPr id="9" name="Rectángulo 8">
            <a:extLst>
              <a:ext uri="{FF2B5EF4-FFF2-40B4-BE49-F238E27FC236}">
                <a16:creationId xmlns:a16="http://schemas.microsoft.com/office/drawing/2014/main" id="{15C1522D-C771-4767-A071-71446C44EB79}"/>
              </a:ext>
            </a:extLst>
          </p:cNvPr>
          <p:cNvSpPr/>
          <p:nvPr/>
        </p:nvSpPr>
        <p:spPr>
          <a:xfrm>
            <a:off x="8194429" y="3903786"/>
            <a:ext cx="3174025" cy="448407"/>
          </a:xfrm>
          <a:prstGeom prst="rect">
            <a:avLst/>
          </a:prstGeom>
          <a:solidFill>
            <a:schemeClr val="bg2">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L" dirty="0"/>
          </a:p>
        </p:txBody>
      </p:sp>
    </p:spTree>
    <p:extLst>
      <p:ext uri="{BB962C8B-B14F-4D97-AF65-F5344CB8AC3E}">
        <p14:creationId xmlns:p14="http://schemas.microsoft.com/office/powerpoint/2010/main" val="233160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755CF11-5466-4109-AECF-94CE11B85CD9}"/>
              </a:ext>
            </a:extLst>
          </p:cNvPr>
          <p:cNvPicPr>
            <a:picLocks noChangeAspect="1"/>
          </p:cNvPicPr>
          <p:nvPr/>
        </p:nvPicPr>
        <p:blipFill>
          <a:blip r:embed="rId2"/>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73E73833-24CC-4941-8914-D66D67FA6556}"/>
              </a:ext>
            </a:extLst>
          </p:cNvPr>
          <p:cNvSpPr txBox="1"/>
          <p:nvPr/>
        </p:nvSpPr>
        <p:spPr>
          <a:xfrm>
            <a:off x="3657600" y="818606"/>
            <a:ext cx="2046514" cy="523220"/>
          </a:xfrm>
          <a:prstGeom prst="rect">
            <a:avLst/>
          </a:prstGeom>
          <a:solidFill>
            <a:schemeClr val="accent5">
              <a:lumMod val="50000"/>
            </a:schemeClr>
          </a:solidFill>
        </p:spPr>
        <p:txBody>
          <a:bodyPr wrap="square" rtlCol="0">
            <a:spAutoFit/>
          </a:bodyPr>
          <a:lstStyle/>
          <a:p>
            <a:r>
              <a:rPr lang="es-MX" sz="2800" dirty="0">
                <a:solidFill>
                  <a:schemeClr val="bg1"/>
                </a:solidFill>
              </a:rPr>
              <a:t>TODOS:</a:t>
            </a:r>
            <a:endParaRPr lang="es-CL" sz="2800" dirty="0">
              <a:solidFill>
                <a:schemeClr val="bg1"/>
              </a:solidFill>
            </a:endParaRPr>
          </a:p>
        </p:txBody>
      </p:sp>
    </p:spTree>
    <p:extLst>
      <p:ext uri="{BB962C8B-B14F-4D97-AF65-F5344CB8AC3E}">
        <p14:creationId xmlns:p14="http://schemas.microsoft.com/office/powerpoint/2010/main" val="3919834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812AAB-B5D9-4D90-80E9-D3129F4BBC5D}"/>
              </a:ext>
            </a:extLst>
          </p:cNvPr>
          <p:cNvSpPr>
            <a:spLocks noGrp="1"/>
          </p:cNvSpPr>
          <p:nvPr>
            <p:ph type="ctrTitle"/>
          </p:nvPr>
        </p:nvSpPr>
        <p:spPr/>
        <p:txBody>
          <a:bodyPr/>
          <a:lstStyle/>
          <a:p>
            <a:endParaRPr lang="es-CL"/>
          </a:p>
        </p:txBody>
      </p:sp>
      <p:sp>
        <p:nvSpPr>
          <p:cNvPr id="3" name="Subtítulo 2">
            <a:extLst>
              <a:ext uri="{FF2B5EF4-FFF2-40B4-BE49-F238E27FC236}">
                <a16:creationId xmlns:a16="http://schemas.microsoft.com/office/drawing/2014/main" id="{A79D2F69-5078-47BF-9FF8-62318652F715}"/>
              </a:ext>
            </a:extLst>
          </p:cNvPr>
          <p:cNvSpPr>
            <a:spLocks noGrp="1"/>
          </p:cNvSpPr>
          <p:nvPr>
            <p:ph type="subTitle" idx="1"/>
          </p:nvPr>
        </p:nvSpPr>
        <p:spPr/>
        <p:txBody>
          <a:bodyPr/>
          <a:lstStyle/>
          <a:p>
            <a:endParaRPr lang="es-CL"/>
          </a:p>
        </p:txBody>
      </p:sp>
      <p:pic>
        <p:nvPicPr>
          <p:cNvPr id="5" name="Imagen 4">
            <a:extLst>
              <a:ext uri="{FF2B5EF4-FFF2-40B4-BE49-F238E27FC236}">
                <a16:creationId xmlns:a16="http://schemas.microsoft.com/office/drawing/2014/main" id="{CC6C2648-34FA-44E3-BA9F-256EAB85272F}"/>
              </a:ext>
            </a:extLst>
          </p:cNvPr>
          <p:cNvPicPr>
            <a:picLocks noChangeAspect="1"/>
          </p:cNvPicPr>
          <p:nvPr/>
        </p:nvPicPr>
        <p:blipFill>
          <a:blip r:embed="rId2"/>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0B597157-408B-430D-A39A-40600B3C1371}"/>
              </a:ext>
            </a:extLst>
          </p:cNvPr>
          <p:cNvSpPr txBox="1"/>
          <p:nvPr/>
        </p:nvSpPr>
        <p:spPr>
          <a:xfrm>
            <a:off x="3657600" y="818606"/>
            <a:ext cx="2046514" cy="523220"/>
          </a:xfrm>
          <a:prstGeom prst="rect">
            <a:avLst/>
          </a:prstGeom>
          <a:solidFill>
            <a:schemeClr val="accent5">
              <a:lumMod val="50000"/>
            </a:schemeClr>
          </a:solidFill>
        </p:spPr>
        <p:txBody>
          <a:bodyPr wrap="square" rtlCol="0">
            <a:spAutoFit/>
          </a:bodyPr>
          <a:lstStyle/>
          <a:p>
            <a:r>
              <a:rPr lang="es-MX" sz="2800" dirty="0">
                <a:solidFill>
                  <a:schemeClr val="bg1"/>
                </a:solidFill>
              </a:rPr>
              <a:t>TODOS:</a:t>
            </a:r>
            <a:endParaRPr lang="es-CL" sz="2800" dirty="0">
              <a:solidFill>
                <a:schemeClr val="bg1"/>
              </a:solidFill>
            </a:endParaRPr>
          </a:p>
        </p:txBody>
      </p:sp>
    </p:spTree>
    <p:extLst>
      <p:ext uri="{BB962C8B-B14F-4D97-AF65-F5344CB8AC3E}">
        <p14:creationId xmlns:p14="http://schemas.microsoft.com/office/powerpoint/2010/main" val="709041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229C21-4449-4587-9C59-388D8CD4B418}"/>
              </a:ext>
            </a:extLst>
          </p:cNvPr>
          <p:cNvSpPr>
            <a:spLocks noGrp="1"/>
          </p:cNvSpPr>
          <p:nvPr>
            <p:ph type="title"/>
          </p:nvPr>
        </p:nvSpPr>
        <p:spPr>
          <a:xfrm>
            <a:off x="828715" y="104631"/>
            <a:ext cx="10364451" cy="1596177"/>
          </a:xfrm>
        </p:spPr>
        <p:style>
          <a:lnRef idx="3">
            <a:schemeClr val="lt1"/>
          </a:lnRef>
          <a:fillRef idx="1">
            <a:schemeClr val="accent3"/>
          </a:fillRef>
          <a:effectRef idx="1">
            <a:schemeClr val="accent3"/>
          </a:effectRef>
          <a:fontRef idx="minor">
            <a:schemeClr val="lt1"/>
          </a:fontRef>
        </p:style>
        <p:txBody>
          <a:bodyPr>
            <a:normAutofit/>
          </a:bodyPr>
          <a:lstStyle/>
          <a:p>
            <a:pPr marL="457200" indent="-457200">
              <a:buFont typeface="Wingdings" panose="05000000000000000000" pitchFamily="2" charset="2"/>
              <a:buChar char="Ø"/>
            </a:pPr>
            <a:r>
              <a:rPr lang="es-MX" b="1" i="0" dirty="0">
                <a:solidFill>
                  <a:schemeClr val="accent3">
                    <a:lumMod val="20000"/>
                    <a:lumOff val="80000"/>
                  </a:schemeClr>
                </a:solidFill>
                <a:effectLst/>
                <a:latin typeface="Arial" panose="020B0604020202020204" pitchFamily="34" charset="0"/>
              </a:rPr>
              <a:t>Faraón no “regaló” lo que había guardado, sino que lo vendió, tanto a egipcios como a extranjeros.</a:t>
            </a:r>
            <a:endParaRPr lang="es-CL" b="1" dirty="0">
              <a:solidFill>
                <a:schemeClr val="accent3">
                  <a:lumMod val="20000"/>
                  <a:lumOff val="80000"/>
                </a:schemeClr>
              </a:solidFill>
            </a:endParaRPr>
          </a:p>
        </p:txBody>
      </p:sp>
      <p:sp>
        <p:nvSpPr>
          <p:cNvPr id="4" name="Marcador de texto 3">
            <a:extLst>
              <a:ext uri="{FF2B5EF4-FFF2-40B4-BE49-F238E27FC236}">
                <a16:creationId xmlns:a16="http://schemas.microsoft.com/office/drawing/2014/main" id="{FCA5549A-A540-470D-8C7C-E2F2712E42A3}"/>
              </a:ext>
            </a:extLst>
          </p:cNvPr>
          <p:cNvSpPr>
            <a:spLocks noGrp="1"/>
          </p:cNvSpPr>
          <p:nvPr>
            <p:ph type="body" sz="half" idx="2"/>
          </p:nvPr>
        </p:nvSpPr>
        <p:spPr>
          <a:xfrm>
            <a:off x="8127471" y="1803400"/>
            <a:ext cx="3585154" cy="4361904"/>
          </a:xfrm>
        </p:spPr>
        <p:style>
          <a:lnRef idx="2">
            <a:schemeClr val="accent2">
              <a:shade val="50000"/>
            </a:schemeClr>
          </a:lnRef>
          <a:fillRef idx="1">
            <a:schemeClr val="accent2"/>
          </a:fillRef>
          <a:effectRef idx="0">
            <a:schemeClr val="accent2"/>
          </a:effectRef>
          <a:fontRef idx="minor">
            <a:schemeClr val="lt1"/>
          </a:fontRef>
        </p:style>
        <p:txBody>
          <a:bodyPr>
            <a:normAutofit fontScale="77500" lnSpcReduction="20000"/>
          </a:bodyPr>
          <a:lstStyle/>
          <a:p>
            <a:pPr marL="342900" indent="-342900">
              <a:buFont typeface="Wingdings" panose="05000000000000000000" pitchFamily="2" charset="2"/>
              <a:buChar char="Ø"/>
            </a:pPr>
            <a:r>
              <a:rPr lang="es-MX" sz="2400" dirty="0">
                <a:solidFill>
                  <a:schemeClr val="accent4">
                    <a:lumMod val="20000"/>
                    <a:lumOff val="80000"/>
                  </a:schemeClr>
                </a:solidFill>
                <a:latin typeface="Comic Sans MS" panose="030F0702030302020204" pitchFamily="66" charset="0"/>
              </a:rPr>
              <a:t>En el primer año, los egipcios entregaron todo su dinero, a cambio de alimento. </a:t>
            </a:r>
          </a:p>
          <a:p>
            <a:pPr marL="342900" indent="-342900">
              <a:buFont typeface="Wingdings" panose="05000000000000000000" pitchFamily="2" charset="2"/>
              <a:buChar char="Ø"/>
            </a:pPr>
            <a:r>
              <a:rPr lang="es-MX" sz="2400" dirty="0">
                <a:solidFill>
                  <a:schemeClr val="accent4">
                    <a:lumMod val="20000"/>
                    <a:lumOff val="80000"/>
                  </a:schemeClr>
                </a:solidFill>
                <a:latin typeface="Comic Sans MS" panose="030F0702030302020204" pitchFamily="66" charset="0"/>
              </a:rPr>
              <a:t> Cuando se les acabó, comenzaron a entregar su ganado.  </a:t>
            </a:r>
          </a:p>
          <a:p>
            <a:pPr marL="342900" indent="-342900">
              <a:buFont typeface="Wingdings" panose="05000000000000000000" pitchFamily="2" charset="2"/>
              <a:buChar char="Ø"/>
            </a:pPr>
            <a:r>
              <a:rPr lang="es-MX" sz="2400" dirty="0">
                <a:solidFill>
                  <a:schemeClr val="accent4">
                    <a:lumMod val="20000"/>
                    <a:lumOff val="80000"/>
                  </a:schemeClr>
                </a:solidFill>
                <a:latin typeface="Comic Sans MS" panose="030F0702030302020204" pitchFamily="66" charset="0"/>
              </a:rPr>
              <a:t>Por eso el Faraón le pidió a los hermanos de José que le ayudaran a cuidar sus ganados (47:6).</a:t>
            </a:r>
            <a:endParaRPr lang="es-CL" sz="2400" dirty="0">
              <a:solidFill>
                <a:schemeClr val="accent4">
                  <a:lumMod val="20000"/>
                  <a:lumOff val="80000"/>
                </a:schemeClr>
              </a:solidFill>
              <a:latin typeface="Comic Sans MS" panose="030F0702030302020204" pitchFamily="66" charset="0"/>
            </a:endParaRPr>
          </a:p>
        </p:txBody>
      </p:sp>
      <p:pic>
        <p:nvPicPr>
          <p:cNvPr id="5122" name="Picture 2">
            <a:extLst>
              <a:ext uri="{FF2B5EF4-FFF2-40B4-BE49-F238E27FC236}">
                <a16:creationId xmlns:a16="http://schemas.microsoft.com/office/drawing/2014/main" id="{9AFF3E1F-DB93-4B14-BEAA-5FFD53990EC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9376" y="1700808"/>
            <a:ext cx="7324042" cy="4725392"/>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C6C90D7D-32CC-4873-9218-BBD132CA1CE0}"/>
              </a:ext>
            </a:extLst>
          </p:cNvPr>
          <p:cNvSpPr/>
          <p:nvPr/>
        </p:nvSpPr>
        <p:spPr>
          <a:xfrm>
            <a:off x="3817088" y="1803400"/>
            <a:ext cx="3232298" cy="76554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4400" b="1" dirty="0">
                <a:ln w="22225">
                  <a:solidFill>
                    <a:schemeClr val="accent2"/>
                  </a:solidFill>
                  <a:prstDash val="solid"/>
                </a:ln>
                <a:solidFill>
                  <a:schemeClr val="accent2">
                    <a:lumMod val="40000"/>
                    <a:lumOff val="60000"/>
                  </a:schemeClr>
                </a:solidFill>
                <a:highlight>
                  <a:srgbClr val="800080"/>
                </a:highlight>
              </a:rPr>
              <a:t>REPASO</a:t>
            </a:r>
            <a:endParaRPr lang="es-CL" sz="4400" b="1" dirty="0">
              <a:ln w="22225">
                <a:solidFill>
                  <a:schemeClr val="accent2"/>
                </a:solidFill>
                <a:prstDash val="solid"/>
              </a:ln>
              <a:solidFill>
                <a:schemeClr val="accent2">
                  <a:lumMod val="40000"/>
                  <a:lumOff val="60000"/>
                </a:schemeClr>
              </a:solidFill>
              <a:highlight>
                <a:srgbClr val="800080"/>
              </a:highlight>
            </a:endParaRPr>
          </a:p>
        </p:txBody>
      </p:sp>
    </p:spTree>
    <p:extLst>
      <p:ext uri="{BB962C8B-B14F-4D97-AF65-F5344CB8AC3E}">
        <p14:creationId xmlns:p14="http://schemas.microsoft.com/office/powerpoint/2010/main" val="3307130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70&#10;-------------- 430 a ----------------&#10;La multiplicación de la familia de Israel en Egipto&#10;+&#10;6&#10;0&#10;0&#10;0&#10;0&#10;0&#10;El tiempo que l...">
            <a:extLst>
              <a:ext uri="{FF2B5EF4-FFF2-40B4-BE49-F238E27FC236}">
                <a16:creationId xmlns:a16="http://schemas.microsoft.com/office/drawing/2014/main" id="{C1E6FB51-C325-4CAC-890B-FD669BAAE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44" y="116632"/>
            <a:ext cx="11881321" cy="6624736"/>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6778136D-0B3A-45E0-B29B-D51B44708CE2}"/>
              </a:ext>
            </a:extLst>
          </p:cNvPr>
          <p:cNvSpPr/>
          <p:nvPr/>
        </p:nvSpPr>
        <p:spPr>
          <a:xfrm>
            <a:off x="11064552" y="6453336"/>
            <a:ext cx="864096"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Rectángulo 3">
            <a:extLst>
              <a:ext uri="{FF2B5EF4-FFF2-40B4-BE49-F238E27FC236}">
                <a16:creationId xmlns:a16="http://schemas.microsoft.com/office/drawing/2014/main" id="{4B2601C2-150A-46D8-A0FD-864D9B675F9B}"/>
              </a:ext>
            </a:extLst>
          </p:cNvPr>
          <p:cNvSpPr/>
          <p:nvPr/>
        </p:nvSpPr>
        <p:spPr>
          <a:xfrm>
            <a:off x="2753832" y="750777"/>
            <a:ext cx="3232298" cy="76554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4400" b="1" dirty="0">
                <a:ln w="22225">
                  <a:solidFill>
                    <a:schemeClr val="accent2"/>
                  </a:solidFill>
                  <a:prstDash val="solid"/>
                </a:ln>
                <a:solidFill>
                  <a:schemeClr val="accent2">
                    <a:lumMod val="40000"/>
                    <a:lumOff val="60000"/>
                  </a:schemeClr>
                </a:solidFill>
                <a:highlight>
                  <a:srgbClr val="800080"/>
                </a:highlight>
              </a:rPr>
              <a:t>REPASO</a:t>
            </a:r>
            <a:endParaRPr lang="es-CL" sz="4400" b="1" dirty="0">
              <a:ln w="22225">
                <a:solidFill>
                  <a:schemeClr val="accent2"/>
                </a:solidFill>
                <a:prstDash val="solid"/>
              </a:ln>
              <a:solidFill>
                <a:schemeClr val="accent2">
                  <a:lumMod val="40000"/>
                  <a:lumOff val="60000"/>
                </a:schemeClr>
              </a:solidFill>
              <a:highlight>
                <a:srgbClr val="800080"/>
              </a:highlight>
            </a:endParaRPr>
          </a:p>
        </p:txBody>
      </p:sp>
    </p:spTree>
    <p:extLst>
      <p:ext uri="{BB962C8B-B14F-4D97-AF65-F5344CB8AC3E}">
        <p14:creationId xmlns:p14="http://schemas.microsoft.com/office/powerpoint/2010/main" val="311857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a Familia&#10;de José&#10;José Asenat&#10;Manases y Efraín LASC&#10; ">
            <a:extLst>
              <a:ext uri="{FF2B5EF4-FFF2-40B4-BE49-F238E27FC236}">
                <a16:creationId xmlns:a16="http://schemas.microsoft.com/office/drawing/2014/main" id="{29E8576A-6B6C-4E46-802D-BEEA561049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79" y="531628"/>
            <a:ext cx="6659061" cy="6070087"/>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D08F9077-E5AB-4568-876B-41E85A3A300C}"/>
              </a:ext>
            </a:extLst>
          </p:cNvPr>
          <p:cNvSpPr/>
          <p:nvPr/>
        </p:nvSpPr>
        <p:spPr>
          <a:xfrm>
            <a:off x="6114585" y="6233782"/>
            <a:ext cx="561073" cy="28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Picture 2" descr="¿Cómo estaba Jacob?&#10;LASC&#10; ">
            <a:extLst>
              <a:ext uri="{FF2B5EF4-FFF2-40B4-BE49-F238E27FC236}">
                <a16:creationId xmlns:a16="http://schemas.microsoft.com/office/drawing/2014/main" id="{B396FF82-B61C-4792-97FF-809AFFC3E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4387" y="819003"/>
            <a:ext cx="5183734" cy="5495336"/>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B37A0F11-7659-484E-87A0-3D549F3A2B3E}"/>
              </a:ext>
            </a:extLst>
          </p:cNvPr>
          <p:cNvSpPr/>
          <p:nvPr/>
        </p:nvSpPr>
        <p:spPr>
          <a:xfrm>
            <a:off x="11517048" y="6026227"/>
            <a:ext cx="561073" cy="28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Rectángulo 5">
            <a:extLst>
              <a:ext uri="{FF2B5EF4-FFF2-40B4-BE49-F238E27FC236}">
                <a16:creationId xmlns:a16="http://schemas.microsoft.com/office/drawing/2014/main" id="{2B6CF3FF-5D49-45A5-9FFF-E391087378D3}"/>
              </a:ext>
            </a:extLst>
          </p:cNvPr>
          <p:cNvSpPr/>
          <p:nvPr/>
        </p:nvSpPr>
        <p:spPr>
          <a:xfrm>
            <a:off x="4657060" y="53459"/>
            <a:ext cx="3232298" cy="76554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4400" b="1" dirty="0">
                <a:ln w="22225">
                  <a:solidFill>
                    <a:schemeClr val="accent2"/>
                  </a:solidFill>
                  <a:prstDash val="solid"/>
                </a:ln>
                <a:solidFill>
                  <a:schemeClr val="accent2">
                    <a:lumMod val="40000"/>
                    <a:lumOff val="60000"/>
                  </a:schemeClr>
                </a:solidFill>
                <a:highlight>
                  <a:srgbClr val="800080"/>
                </a:highlight>
              </a:rPr>
              <a:t>REPASO</a:t>
            </a:r>
            <a:endParaRPr lang="es-CL" sz="4400" b="1" dirty="0">
              <a:ln w="22225">
                <a:solidFill>
                  <a:schemeClr val="accent2"/>
                </a:solidFill>
                <a:prstDash val="solid"/>
              </a:ln>
              <a:solidFill>
                <a:schemeClr val="accent2">
                  <a:lumMod val="40000"/>
                  <a:lumOff val="60000"/>
                </a:schemeClr>
              </a:solidFill>
              <a:highlight>
                <a:srgbClr val="800080"/>
              </a:highlight>
            </a:endParaRPr>
          </a:p>
        </p:txBody>
      </p:sp>
    </p:spTree>
    <p:extLst>
      <p:ext uri="{BB962C8B-B14F-4D97-AF65-F5344CB8AC3E}">
        <p14:creationId xmlns:p14="http://schemas.microsoft.com/office/powerpoint/2010/main" val="240176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ay qué practicar la visitación?&#10;LASC&#10; ">
            <a:extLst>
              <a:ext uri="{FF2B5EF4-FFF2-40B4-BE49-F238E27FC236}">
                <a16:creationId xmlns:a16="http://schemas.microsoft.com/office/drawing/2014/main" id="{7ED6DDAE-302F-43A0-B83C-0EB7BD133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788" y="404664"/>
            <a:ext cx="7632848" cy="612068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5ED5D223-4C76-4299-9B08-CA0A30648164}"/>
              </a:ext>
            </a:extLst>
          </p:cNvPr>
          <p:cNvSpPr/>
          <p:nvPr/>
        </p:nvSpPr>
        <p:spPr>
          <a:xfrm>
            <a:off x="7390556" y="6214617"/>
            <a:ext cx="654455" cy="238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Rectángulo 10">
            <a:extLst>
              <a:ext uri="{FF2B5EF4-FFF2-40B4-BE49-F238E27FC236}">
                <a16:creationId xmlns:a16="http://schemas.microsoft.com/office/drawing/2014/main" id="{3EABA323-5DA7-4186-9ACF-1C9BCA01A96B}"/>
              </a:ext>
            </a:extLst>
          </p:cNvPr>
          <p:cNvSpPr/>
          <p:nvPr/>
        </p:nvSpPr>
        <p:spPr>
          <a:xfrm>
            <a:off x="5682754" y="1348214"/>
            <a:ext cx="2432849"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t>OLVIDO</a:t>
            </a:r>
            <a:endParaRPr lang="es-CL" sz="4000" dirty="0"/>
          </a:p>
        </p:txBody>
      </p:sp>
      <p:sp>
        <p:nvSpPr>
          <p:cNvPr id="12" name="Rectángulo 11">
            <a:extLst>
              <a:ext uri="{FF2B5EF4-FFF2-40B4-BE49-F238E27FC236}">
                <a16:creationId xmlns:a16="http://schemas.microsoft.com/office/drawing/2014/main" id="{83CC03FB-A849-4E49-93FA-7ACB6A4D0186}"/>
              </a:ext>
            </a:extLst>
          </p:cNvPr>
          <p:cNvSpPr/>
          <p:nvPr/>
        </p:nvSpPr>
        <p:spPr>
          <a:xfrm>
            <a:off x="5497033" y="4507473"/>
            <a:ext cx="2757620"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dirty="0"/>
              <a:t>FRUCTIFICACIÓN</a:t>
            </a:r>
            <a:endParaRPr lang="es-CL" sz="4000" dirty="0"/>
          </a:p>
        </p:txBody>
      </p:sp>
      <p:sp>
        <p:nvSpPr>
          <p:cNvPr id="13" name="Rectángulo 12">
            <a:extLst>
              <a:ext uri="{FF2B5EF4-FFF2-40B4-BE49-F238E27FC236}">
                <a16:creationId xmlns:a16="http://schemas.microsoft.com/office/drawing/2014/main" id="{E2391DD5-B8B3-4772-BCF1-29EBE2C707A2}"/>
              </a:ext>
            </a:extLst>
          </p:cNvPr>
          <p:cNvSpPr/>
          <p:nvPr/>
        </p:nvSpPr>
        <p:spPr>
          <a:xfrm>
            <a:off x="9738848" y="1227697"/>
            <a:ext cx="2453152" cy="122413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MX" sz="4000" dirty="0"/>
              <a:t>MANASÉS</a:t>
            </a:r>
            <a:endParaRPr lang="es-CL" sz="4000" dirty="0"/>
          </a:p>
        </p:txBody>
      </p:sp>
      <p:sp>
        <p:nvSpPr>
          <p:cNvPr id="14" name="Rectángulo 13">
            <a:extLst>
              <a:ext uri="{FF2B5EF4-FFF2-40B4-BE49-F238E27FC236}">
                <a16:creationId xmlns:a16="http://schemas.microsoft.com/office/drawing/2014/main" id="{80C60328-75E1-46E1-AD31-33E9256A5630}"/>
              </a:ext>
            </a:extLst>
          </p:cNvPr>
          <p:cNvSpPr/>
          <p:nvPr/>
        </p:nvSpPr>
        <p:spPr>
          <a:xfrm>
            <a:off x="9589956" y="4507473"/>
            <a:ext cx="2602044" cy="122413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MX" sz="4000" dirty="0"/>
              <a:t>EFRAÍM</a:t>
            </a:r>
            <a:endParaRPr lang="es-CL" sz="4000" dirty="0"/>
          </a:p>
        </p:txBody>
      </p:sp>
      <p:cxnSp>
        <p:nvCxnSpPr>
          <p:cNvPr id="15" name="Conector recto de flecha 14">
            <a:extLst>
              <a:ext uri="{FF2B5EF4-FFF2-40B4-BE49-F238E27FC236}">
                <a16:creationId xmlns:a16="http://schemas.microsoft.com/office/drawing/2014/main" id="{F8D036B0-663D-47E5-85B3-34B781960C30}"/>
              </a:ext>
            </a:extLst>
          </p:cNvPr>
          <p:cNvCxnSpPr>
            <a:cxnSpLocks/>
          </p:cNvCxnSpPr>
          <p:nvPr/>
        </p:nvCxnSpPr>
        <p:spPr>
          <a:xfrm>
            <a:off x="8254652" y="1861362"/>
            <a:ext cx="1480995"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a:extLst>
              <a:ext uri="{FF2B5EF4-FFF2-40B4-BE49-F238E27FC236}">
                <a16:creationId xmlns:a16="http://schemas.microsoft.com/office/drawing/2014/main" id="{F1F45120-F57D-47E1-9024-3A42DF51E284}"/>
              </a:ext>
            </a:extLst>
          </p:cNvPr>
          <p:cNvCxnSpPr>
            <a:cxnSpLocks/>
          </p:cNvCxnSpPr>
          <p:nvPr/>
        </p:nvCxnSpPr>
        <p:spPr>
          <a:xfrm>
            <a:off x="8254652" y="5119541"/>
            <a:ext cx="1328352" cy="0"/>
          </a:xfrm>
          <a:prstGeom prst="straightConnector1">
            <a:avLst/>
          </a:prstGeom>
          <a:ln w="57150">
            <a:solidFill>
              <a:srgbClr val="C00000"/>
            </a:solidFill>
            <a:tailEnd type="triangle"/>
          </a:ln>
        </p:spPr>
        <p:style>
          <a:lnRef idx="2">
            <a:schemeClr val="accent4"/>
          </a:lnRef>
          <a:fillRef idx="0">
            <a:schemeClr val="accent4"/>
          </a:fillRef>
          <a:effectRef idx="1">
            <a:schemeClr val="accent4"/>
          </a:effectRef>
          <a:fontRef idx="minor">
            <a:schemeClr val="tx1"/>
          </a:fontRef>
        </p:style>
      </p:cxnSp>
      <p:sp>
        <p:nvSpPr>
          <p:cNvPr id="18" name="Rectángulo 17">
            <a:extLst>
              <a:ext uri="{FF2B5EF4-FFF2-40B4-BE49-F238E27FC236}">
                <a16:creationId xmlns:a16="http://schemas.microsoft.com/office/drawing/2014/main" id="{F29CAB45-9F39-4970-802E-A8C1984839AE}"/>
              </a:ext>
            </a:extLst>
          </p:cNvPr>
          <p:cNvSpPr/>
          <p:nvPr/>
        </p:nvSpPr>
        <p:spPr>
          <a:xfrm>
            <a:off x="8665534" y="145321"/>
            <a:ext cx="3232298" cy="76554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4400" b="1" dirty="0">
                <a:ln w="22225">
                  <a:solidFill>
                    <a:schemeClr val="accent2"/>
                  </a:solidFill>
                  <a:prstDash val="solid"/>
                </a:ln>
                <a:solidFill>
                  <a:schemeClr val="accent2">
                    <a:lumMod val="40000"/>
                    <a:lumOff val="60000"/>
                  </a:schemeClr>
                </a:solidFill>
                <a:highlight>
                  <a:srgbClr val="800080"/>
                </a:highlight>
              </a:rPr>
              <a:t>REPASO</a:t>
            </a:r>
            <a:endParaRPr lang="es-CL" sz="4400" b="1" dirty="0">
              <a:ln w="22225">
                <a:solidFill>
                  <a:schemeClr val="accent2"/>
                </a:solidFill>
                <a:prstDash val="solid"/>
              </a:ln>
              <a:solidFill>
                <a:schemeClr val="accent2">
                  <a:lumMod val="40000"/>
                  <a:lumOff val="60000"/>
                </a:schemeClr>
              </a:solidFill>
              <a:highlight>
                <a:srgbClr val="800080"/>
              </a:highlight>
            </a:endParaRPr>
          </a:p>
        </p:txBody>
      </p:sp>
    </p:spTree>
    <p:extLst>
      <p:ext uri="{BB962C8B-B14F-4D97-AF65-F5344CB8AC3E}">
        <p14:creationId xmlns:p14="http://schemas.microsoft.com/office/powerpoint/2010/main" val="91793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80">
                                          <p:stCondLst>
                                            <p:cond delay="0"/>
                                          </p:stCondLst>
                                        </p:cTn>
                                        <p:tgtEl>
                                          <p:spTgt spid="13"/>
                                        </p:tgtEl>
                                      </p:cBhvr>
                                    </p:animEffect>
                                    <p:anim calcmode="lin" valueType="num">
                                      <p:cBhvr>
                                        <p:cTn id="3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1" dur="26">
                                          <p:stCondLst>
                                            <p:cond delay="650"/>
                                          </p:stCondLst>
                                        </p:cTn>
                                        <p:tgtEl>
                                          <p:spTgt spid="13"/>
                                        </p:tgtEl>
                                      </p:cBhvr>
                                      <p:to x="100000" y="60000"/>
                                    </p:animScale>
                                    <p:animScale>
                                      <p:cBhvr>
                                        <p:cTn id="42" dur="166" decel="50000">
                                          <p:stCondLst>
                                            <p:cond delay="676"/>
                                          </p:stCondLst>
                                        </p:cTn>
                                        <p:tgtEl>
                                          <p:spTgt spid="13"/>
                                        </p:tgtEl>
                                      </p:cBhvr>
                                      <p:to x="100000" y="100000"/>
                                    </p:animScale>
                                    <p:animScale>
                                      <p:cBhvr>
                                        <p:cTn id="43" dur="26">
                                          <p:stCondLst>
                                            <p:cond delay="1312"/>
                                          </p:stCondLst>
                                        </p:cTn>
                                        <p:tgtEl>
                                          <p:spTgt spid="13"/>
                                        </p:tgtEl>
                                      </p:cBhvr>
                                      <p:to x="100000" y="80000"/>
                                    </p:animScale>
                                    <p:animScale>
                                      <p:cBhvr>
                                        <p:cTn id="44" dur="166" decel="50000">
                                          <p:stCondLst>
                                            <p:cond delay="1338"/>
                                          </p:stCondLst>
                                        </p:cTn>
                                        <p:tgtEl>
                                          <p:spTgt spid="13"/>
                                        </p:tgtEl>
                                      </p:cBhvr>
                                      <p:to x="100000" y="100000"/>
                                    </p:animScale>
                                    <p:animScale>
                                      <p:cBhvr>
                                        <p:cTn id="45" dur="26">
                                          <p:stCondLst>
                                            <p:cond delay="1642"/>
                                          </p:stCondLst>
                                        </p:cTn>
                                        <p:tgtEl>
                                          <p:spTgt spid="13"/>
                                        </p:tgtEl>
                                      </p:cBhvr>
                                      <p:to x="100000" y="90000"/>
                                    </p:animScale>
                                    <p:animScale>
                                      <p:cBhvr>
                                        <p:cTn id="46" dur="166" decel="50000">
                                          <p:stCondLst>
                                            <p:cond delay="1668"/>
                                          </p:stCondLst>
                                        </p:cTn>
                                        <p:tgtEl>
                                          <p:spTgt spid="13"/>
                                        </p:tgtEl>
                                      </p:cBhvr>
                                      <p:to x="100000" y="100000"/>
                                    </p:animScale>
                                    <p:animScale>
                                      <p:cBhvr>
                                        <p:cTn id="47" dur="26">
                                          <p:stCondLst>
                                            <p:cond delay="1808"/>
                                          </p:stCondLst>
                                        </p:cTn>
                                        <p:tgtEl>
                                          <p:spTgt spid="13"/>
                                        </p:tgtEl>
                                      </p:cBhvr>
                                      <p:to x="100000" y="95000"/>
                                    </p:animScale>
                                    <p:animScale>
                                      <p:cBhvr>
                                        <p:cTn id="48" dur="166" decel="50000">
                                          <p:stCondLst>
                                            <p:cond delay="1834"/>
                                          </p:stCondLst>
                                        </p:cTn>
                                        <p:tgtEl>
                                          <p:spTgt spid="13"/>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80">
                                          <p:stCondLst>
                                            <p:cond delay="0"/>
                                          </p:stCondLst>
                                        </p:cTn>
                                        <p:tgtEl>
                                          <p:spTgt spid="14"/>
                                        </p:tgtEl>
                                      </p:cBhvr>
                                    </p:animEffect>
                                    <p:anim calcmode="lin" valueType="num">
                                      <p:cBhvr>
                                        <p:cTn id="5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9" dur="26">
                                          <p:stCondLst>
                                            <p:cond delay="650"/>
                                          </p:stCondLst>
                                        </p:cTn>
                                        <p:tgtEl>
                                          <p:spTgt spid="14"/>
                                        </p:tgtEl>
                                      </p:cBhvr>
                                      <p:to x="100000" y="60000"/>
                                    </p:animScale>
                                    <p:animScale>
                                      <p:cBhvr>
                                        <p:cTn id="60" dur="166" decel="50000">
                                          <p:stCondLst>
                                            <p:cond delay="676"/>
                                          </p:stCondLst>
                                        </p:cTn>
                                        <p:tgtEl>
                                          <p:spTgt spid="14"/>
                                        </p:tgtEl>
                                      </p:cBhvr>
                                      <p:to x="100000" y="100000"/>
                                    </p:animScale>
                                    <p:animScale>
                                      <p:cBhvr>
                                        <p:cTn id="61" dur="26">
                                          <p:stCondLst>
                                            <p:cond delay="1312"/>
                                          </p:stCondLst>
                                        </p:cTn>
                                        <p:tgtEl>
                                          <p:spTgt spid="14"/>
                                        </p:tgtEl>
                                      </p:cBhvr>
                                      <p:to x="100000" y="80000"/>
                                    </p:animScale>
                                    <p:animScale>
                                      <p:cBhvr>
                                        <p:cTn id="62" dur="166" decel="50000">
                                          <p:stCondLst>
                                            <p:cond delay="1338"/>
                                          </p:stCondLst>
                                        </p:cTn>
                                        <p:tgtEl>
                                          <p:spTgt spid="14"/>
                                        </p:tgtEl>
                                      </p:cBhvr>
                                      <p:to x="100000" y="100000"/>
                                    </p:animScale>
                                    <p:animScale>
                                      <p:cBhvr>
                                        <p:cTn id="63" dur="26">
                                          <p:stCondLst>
                                            <p:cond delay="1642"/>
                                          </p:stCondLst>
                                        </p:cTn>
                                        <p:tgtEl>
                                          <p:spTgt spid="14"/>
                                        </p:tgtEl>
                                      </p:cBhvr>
                                      <p:to x="100000" y="90000"/>
                                    </p:animScale>
                                    <p:animScale>
                                      <p:cBhvr>
                                        <p:cTn id="64" dur="166" decel="50000">
                                          <p:stCondLst>
                                            <p:cond delay="1668"/>
                                          </p:stCondLst>
                                        </p:cTn>
                                        <p:tgtEl>
                                          <p:spTgt spid="14"/>
                                        </p:tgtEl>
                                      </p:cBhvr>
                                      <p:to x="100000" y="100000"/>
                                    </p:animScale>
                                    <p:animScale>
                                      <p:cBhvr>
                                        <p:cTn id="65" dur="26">
                                          <p:stCondLst>
                                            <p:cond delay="1808"/>
                                          </p:stCondLst>
                                        </p:cTn>
                                        <p:tgtEl>
                                          <p:spTgt spid="14"/>
                                        </p:tgtEl>
                                      </p:cBhvr>
                                      <p:to x="100000" y="95000"/>
                                    </p:animScale>
                                    <p:animScale>
                                      <p:cBhvr>
                                        <p:cTn id="6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lases de Adopción:&#10;LASC&#10; ">
            <a:extLst>
              <a:ext uri="{FF2B5EF4-FFF2-40B4-BE49-F238E27FC236}">
                <a16:creationId xmlns:a16="http://schemas.microsoft.com/office/drawing/2014/main" id="{565104D6-5507-409F-A050-225117ABA0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7320"/>
            <a:ext cx="12192000" cy="612068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4F07A685-1E05-4B1B-A25E-B6486C44F2DF}"/>
              </a:ext>
            </a:extLst>
          </p:cNvPr>
          <p:cNvSpPr/>
          <p:nvPr/>
        </p:nvSpPr>
        <p:spPr>
          <a:xfrm>
            <a:off x="11097916" y="6484281"/>
            <a:ext cx="936104"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Rectángulo 3">
            <a:extLst>
              <a:ext uri="{FF2B5EF4-FFF2-40B4-BE49-F238E27FC236}">
                <a16:creationId xmlns:a16="http://schemas.microsoft.com/office/drawing/2014/main" id="{27A7C23E-7381-495B-ADA8-777019E2940B}"/>
              </a:ext>
            </a:extLst>
          </p:cNvPr>
          <p:cNvSpPr/>
          <p:nvPr/>
        </p:nvSpPr>
        <p:spPr>
          <a:xfrm>
            <a:off x="4029740" y="-28224"/>
            <a:ext cx="3742660" cy="76554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4400" b="1" dirty="0">
                <a:ln w="22225">
                  <a:solidFill>
                    <a:schemeClr val="accent2"/>
                  </a:solidFill>
                  <a:prstDash val="solid"/>
                </a:ln>
                <a:solidFill>
                  <a:schemeClr val="accent2">
                    <a:lumMod val="40000"/>
                    <a:lumOff val="60000"/>
                  </a:schemeClr>
                </a:solidFill>
                <a:highlight>
                  <a:srgbClr val="800080"/>
                </a:highlight>
              </a:rPr>
              <a:t>REPASO</a:t>
            </a:r>
            <a:endParaRPr lang="es-CL" sz="4400" b="1" dirty="0">
              <a:ln w="22225">
                <a:solidFill>
                  <a:schemeClr val="accent2"/>
                </a:solidFill>
                <a:prstDash val="solid"/>
              </a:ln>
              <a:solidFill>
                <a:schemeClr val="accent2">
                  <a:lumMod val="40000"/>
                  <a:lumOff val="60000"/>
                </a:schemeClr>
              </a:solidFill>
              <a:highlight>
                <a:srgbClr val="800080"/>
              </a:highlight>
            </a:endParaRPr>
          </a:p>
        </p:txBody>
      </p:sp>
    </p:spTree>
    <p:extLst>
      <p:ext uri="{BB962C8B-B14F-4D97-AF65-F5344CB8AC3E}">
        <p14:creationId xmlns:p14="http://schemas.microsoft.com/office/powerpoint/2010/main" val="227831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D4DE07-9CEA-4AB5-AE53-DFB0D99CEC2F}"/>
              </a:ext>
            </a:extLst>
          </p:cNvPr>
          <p:cNvSpPr>
            <a:spLocks noGrp="1"/>
          </p:cNvSpPr>
          <p:nvPr>
            <p:ph type="title"/>
          </p:nvPr>
        </p:nvSpPr>
        <p:spPr>
          <a:xfrm>
            <a:off x="3791744" y="404664"/>
            <a:ext cx="4176464" cy="620936"/>
          </a:xfr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ormAutofit fontScale="90000"/>
          </a:bodyPr>
          <a:lstStyle/>
          <a:p>
            <a:pPr algn="ctr"/>
            <a:r>
              <a:rPr lang="es-MX" dirty="0">
                <a:latin typeface="Bahnschrift SemiBold SemiConden" panose="020B0502040204020203" pitchFamily="34" charset="0"/>
              </a:rPr>
              <a:t>NUMERO 12 EN LA BIBLIA</a:t>
            </a:r>
            <a:endParaRPr lang="es-CL" dirty="0">
              <a:latin typeface="Bahnschrift SemiBold SemiConden" panose="020B0502040204020203" pitchFamily="34" charset="0"/>
            </a:endParaRPr>
          </a:p>
        </p:txBody>
      </p:sp>
      <p:sp>
        <p:nvSpPr>
          <p:cNvPr id="3" name="Rectángulo 2">
            <a:extLst>
              <a:ext uri="{FF2B5EF4-FFF2-40B4-BE49-F238E27FC236}">
                <a16:creationId xmlns:a16="http://schemas.microsoft.com/office/drawing/2014/main" id="{748F7EEB-CFB1-434C-8F3B-03B17CE56DDB}"/>
              </a:ext>
            </a:extLst>
          </p:cNvPr>
          <p:cNvSpPr/>
          <p:nvPr/>
        </p:nvSpPr>
        <p:spPr>
          <a:xfrm>
            <a:off x="839416" y="1340768"/>
            <a:ext cx="2448272"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Tribus De Israel</a:t>
            </a:r>
            <a:endParaRPr lang="es-CL" dirty="0"/>
          </a:p>
        </p:txBody>
      </p:sp>
      <p:sp>
        <p:nvSpPr>
          <p:cNvPr id="4" name="Rectángulo 3">
            <a:extLst>
              <a:ext uri="{FF2B5EF4-FFF2-40B4-BE49-F238E27FC236}">
                <a16:creationId xmlns:a16="http://schemas.microsoft.com/office/drawing/2014/main" id="{F3E23344-03EE-4273-8303-86CC0CFC4793}"/>
              </a:ext>
            </a:extLst>
          </p:cNvPr>
          <p:cNvSpPr/>
          <p:nvPr/>
        </p:nvSpPr>
        <p:spPr>
          <a:xfrm>
            <a:off x="839416" y="2564904"/>
            <a:ext cx="2448272"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Los Apóstoles o Discípulos</a:t>
            </a:r>
            <a:endParaRPr lang="es-CL" dirty="0"/>
          </a:p>
        </p:txBody>
      </p:sp>
      <p:sp>
        <p:nvSpPr>
          <p:cNvPr id="5" name="Rectángulo 4">
            <a:extLst>
              <a:ext uri="{FF2B5EF4-FFF2-40B4-BE49-F238E27FC236}">
                <a16:creationId xmlns:a16="http://schemas.microsoft.com/office/drawing/2014/main" id="{0C2FD647-6377-494F-9F81-C7A2FC64F40E}"/>
              </a:ext>
            </a:extLst>
          </p:cNvPr>
          <p:cNvSpPr/>
          <p:nvPr/>
        </p:nvSpPr>
        <p:spPr>
          <a:xfrm>
            <a:off x="839416" y="3781987"/>
            <a:ext cx="2448272"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Príncipes de Ismael</a:t>
            </a:r>
            <a:endParaRPr lang="es-CL" dirty="0"/>
          </a:p>
        </p:txBody>
      </p:sp>
      <p:sp>
        <p:nvSpPr>
          <p:cNvPr id="6" name="Rectángulo 5">
            <a:extLst>
              <a:ext uri="{FF2B5EF4-FFF2-40B4-BE49-F238E27FC236}">
                <a16:creationId xmlns:a16="http://schemas.microsoft.com/office/drawing/2014/main" id="{1CB7FD61-0470-47D0-AD8B-DCA460E750DA}"/>
              </a:ext>
            </a:extLst>
          </p:cNvPr>
          <p:cNvSpPr/>
          <p:nvPr/>
        </p:nvSpPr>
        <p:spPr>
          <a:xfrm>
            <a:off x="839416" y="4999070"/>
            <a:ext cx="2448272"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Pilares Altar De Moisés</a:t>
            </a:r>
            <a:endParaRPr lang="es-CL" dirty="0"/>
          </a:p>
        </p:txBody>
      </p:sp>
      <p:sp>
        <p:nvSpPr>
          <p:cNvPr id="7" name="Rectángulo 6">
            <a:extLst>
              <a:ext uri="{FF2B5EF4-FFF2-40B4-BE49-F238E27FC236}">
                <a16:creationId xmlns:a16="http://schemas.microsoft.com/office/drawing/2014/main" id="{301093FE-000A-495C-B090-E47E1C6CAE7A}"/>
              </a:ext>
            </a:extLst>
          </p:cNvPr>
          <p:cNvSpPr/>
          <p:nvPr/>
        </p:nvSpPr>
        <p:spPr>
          <a:xfrm>
            <a:off x="4079776" y="1340768"/>
            <a:ext cx="2448272"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Piedras del Pectoral En El Sumo Sacerdote</a:t>
            </a:r>
            <a:endParaRPr lang="es-CL" dirty="0"/>
          </a:p>
        </p:txBody>
      </p:sp>
      <p:sp>
        <p:nvSpPr>
          <p:cNvPr id="8" name="Rectángulo 7">
            <a:extLst>
              <a:ext uri="{FF2B5EF4-FFF2-40B4-BE49-F238E27FC236}">
                <a16:creationId xmlns:a16="http://schemas.microsoft.com/office/drawing/2014/main" id="{A7B4D0C8-17FF-4D1B-B409-59270F0392CD}"/>
              </a:ext>
            </a:extLst>
          </p:cNvPr>
          <p:cNvSpPr/>
          <p:nvPr/>
        </p:nvSpPr>
        <p:spPr>
          <a:xfrm>
            <a:off x="4079776" y="2586645"/>
            <a:ext cx="2448272" cy="8379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Tortas De Pan (tortillas) en el Pan De La Proposición</a:t>
            </a:r>
            <a:endParaRPr lang="es-CL" dirty="0"/>
          </a:p>
        </p:txBody>
      </p:sp>
      <p:sp>
        <p:nvSpPr>
          <p:cNvPr id="9" name="Rectángulo 8">
            <a:extLst>
              <a:ext uri="{FF2B5EF4-FFF2-40B4-BE49-F238E27FC236}">
                <a16:creationId xmlns:a16="http://schemas.microsoft.com/office/drawing/2014/main" id="{D92B3F9F-E085-437E-93D3-184EEB827558}"/>
              </a:ext>
            </a:extLst>
          </p:cNvPr>
          <p:cNvSpPr/>
          <p:nvPr/>
        </p:nvSpPr>
        <p:spPr>
          <a:xfrm>
            <a:off x="4079776" y="3879430"/>
            <a:ext cx="2448272" cy="8379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Los espías para investigar la Tierra Prometida</a:t>
            </a:r>
            <a:endParaRPr lang="es-CL" dirty="0"/>
          </a:p>
        </p:txBody>
      </p:sp>
      <p:sp>
        <p:nvSpPr>
          <p:cNvPr id="10" name="Rectángulo 9">
            <a:extLst>
              <a:ext uri="{FF2B5EF4-FFF2-40B4-BE49-F238E27FC236}">
                <a16:creationId xmlns:a16="http://schemas.microsoft.com/office/drawing/2014/main" id="{5F091B44-0D7D-47C6-B984-EBF0A2C5D5EC}"/>
              </a:ext>
            </a:extLst>
          </p:cNvPr>
          <p:cNvSpPr/>
          <p:nvPr/>
        </p:nvSpPr>
        <p:spPr>
          <a:xfrm>
            <a:off x="4079776" y="5054367"/>
            <a:ext cx="2448272"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Puertas De Israel</a:t>
            </a:r>
            <a:endParaRPr lang="es-CL" dirty="0"/>
          </a:p>
        </p:txBody>
      </p:sp>
      <p:sp>
        <p:nvSpPr>
          <p:cNvPr id="11" name="Rectángulo 10">
            <a:extLst>
              <a:ext uri="{FF2B5EF4-FFF2-40B4-BE49-F238E27FC236}">
                <a16:creationId xmlns:a16="http://schemas.microsoft.com/office/drawing/2014/main" id="{786DA4C6-08B0-4348-B1AA-20942EFBBFFE}"/>
              </a:ext>
            </a:extLst>
          </p:cNvPr>
          <p:cNvSpPr/>
          <p:nvPr/>
        </p:nvSpPr>
        <p:spPr>
          <a:xfrm>
            <a:off x="7689913" y="1353755"/>
            <a:ext cx="2448272"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Piedras en el Altar de Elías</a:t>
            </a:r>
            <a:endParaRPr lang="es-CL" dirty="0"/>
          </a:p>
        </p:txBody>
      </p:sp>
      <p:sp>
        <p:nvSpPr>
          <p:cNvPr id="12" name="Rectángulo 11">
            <a:extLst>
              <a:ext uri="{FF2B5EF4-FFF2-40B4-BE49-F238E27FC236}">
                <a16:creationId xmlns:a16="http://schemas.microsoft.com/office/drawing/2014/main" id="{665F4618-754F-4AEF-B213-E2AF2834E52E}"/>
              </a:ext>
            </a:extLst>
          </p:cNvPr>
          <p:cNvSpPr/>
          <p:nvPr/>
        </p:nvSpPr>
        <p:spPr>
          <a:xfrm>
            <a:off x="7680176" y="2645569"/>
            <a:ext cx="2458009" cy="779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Hombres de Éfeso Llenos del espíritu Santo</a:t>
            </a:r>
            <a:endParaRPr lang="es-CL" dirty="0"/>
          </a:p>
        </p:txBody>
      </p:sp>
      <p:sp>
        <p:nvSpPr>
          <p:cNvPr id="13" name="Rectángulo 12">
            <a:extLst>
              <a:ext uri="{FF2B5EF4-FFF2-40B4-BE49-F238E27FC236}">
                <a16:creationId xmlns:a16="http://schemas.microsoft.com/office/drawing/2014/main" id="{385D049D-A46F-4B29-9154-F889407242F9}"/>
              </a:ext>
            </a:extLst>
          </p:cNvPr>
          <p:cNvSpPr/>
          <p:nvPr/>
        </p:nvSpPr>
        <p:spPr>
          <a:xfrm>
            <a:off x="7681524" y="3997278"/>
            <a:ext cx="2448272"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Las horas del día</a:t>
            </a:r>
            <a:endParaRPr lang="es-CL" dirty="0"/>
          </a:p>
        </p:txBody>
      </p:sp>
      <p:sp>
        <p:nvSpPr>
          <p:cNvPr id="14" name="Rectángulo 13">
            <a:extLst>
              <a:ext uri="{FF2B5EF4-FFF2-40B4-BE49-F238E27FC236}">
                <a16:creationId xmlns:a16="http://schemas.microsoft.com/office/drawing/2014/main" id="{755DB759-A987-4105-AA50-BFC366916AA1}"/>
              </a:ext>
            </a:extLst>
          </p:cNvPr>
          <p:cNvSpPr/>
          <p:nvPr/>
        </p:nvSpPr>
        <p:spPr>
          <a:xfrm>
            <a:off x="7689913" y="5154292"/>
            <a:ext cx="2448272"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Nueva Jerusalén y sus bases</a:t>
            </a:r>
            <a:endParaRPr lang="es-CL" dirty="0"/>
          </a:p>
        </p:txBody>
      </p:sp>
      <p:sp>
        <p:nvSpPr>
          <p:cNvPr id="15" name="Rectángulo 14">
            <a:extLst>
              <a:ext uri="{FF2B5EF4-FFF2-40B4-BE49-F238E27FC236}">
                <a16:creationId xmlns:a16="http://schemas.microsoft.com/office/drawing/2014/main" id="{3C1A37FA-39DA-4E57-B56C-D17F0D65B193}"/>
              </a:ext>
            </a:extLst>
          </p:cNvPr>
          <p:cNvSpPr/>
          <p:nvPr/>
        </p:nvSpPr>
        <p:spPr>
          <a:xfrm>
            <a:off x="8250864" y="160999"/>
            <a:ext cx="3232298" cy="76554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4400" b="1" dirty="0">
                <a:ln w="22225">
                  <a:solidFill>
                    <a:schemeClr val="accent2"/>
                  </a:solidFill>
                  <a:prstDash val="solid"/>
                </a:ln>
                <a:solidFill>
                  <a:schemeClr val="accent2">
                    <a:lumMod val="40000"/>
                    <a:lumOff val="60000"/>
                  </a:schemeClr>
                </a:solidFill>
                <a:highlight>
                  <a:srgbClr val="800080"/>
                </a:highlight>
              </a:rPr>
              <a:t>REPASO</a:t>
            </a:r>
            <a:endParaRPr lang="es-CL" sz="4400" b="1" dirty="0">
              <a:ln w="22225">
                <a:solidFill>
                  <a:schemeClr val="accent2"/>
                </a:solidFill>
                <a:prstDash val="solid"/>
              </a:ln>
              <a:solidFill>
                <a:schemeClr val="accent2">
                  <a:lumMod val="40000"/>
                  <a:lumOff val="60000"/>
                </a:schemeClr>
              </a:solidFill>
              <a:highlight>
                <a:srgbClr val="800080"/>
              </a:highlight>
            </a:endParaRPr>
          </a:p>
        </p:txBody>
      </p:sp>
    </p:spTree>
    <p:extLst>
      <p:ext uri="{BB962C8B-B14F-4D97-AF65-F5344CB8AC3E}">
        <p14:creationId xmlns:p14="http://schemas.microsoft.com/office/powerpoint/2010/main" val="49199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ppt_x"/>
                                          </p:val>
                                        </p:tav>
                                        <p:tav tm="100000">
                                          <p:val>
                                            <p:strVal val="#ppt_x"/>
                                          </p:val>
                                        </p:tav>
                                      </p:tavLst>
                                    </p:anim>
                                    <p:anim calcmode="lin" valueType="num">
                                      <p:cBhvr additive="base">
                                        <p:cTn id="4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barn(inVertical)">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down)">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circle(in)">
                                      <p:cBhvr>
                                        <p:cTn id="64" dur="20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1000"/>
                                        <p:tgtEl>
                                          <p:spTgt spid="11"/>
                                        </p:tgtEl>
                                      </p:cBhvr>
                                    </p:animEffect>
                                    <p:anim calcmode="lin" valueType="num">
                                      <p:cBhvr>
                                        <p:cTn id="70" dur="1000" fill="hold"/>
                                        <p:tgtEl>
                                          <p:spTgt spid="11"/>
                                        </p:tgtEl>
                                        <p:attrNameLst>
                                          <p:attrName>ppt_x</p:attrName>
                                        </p:attrNameLst>
                                      </p:cBhvr>
                                      <p:tavLst>
                                        <p:tav tm="0">
                                          <p:val>
                                            <p:strVal val="#ppt_x"/>
                                          </p:val>
                                        </p:tav>
                                        <p:tav tm="100000">
                                          <p:val>
                                            <p:strVal val="#ppt_x"/>
                                          </p:val>
                                        </p:tav>
                                      </p:tavLst>
                                    </p:anim>
                                    <p:anim calcmode="lin" valueType="num">
                                      <p:cBhvr>
                                        <p:cTn id="7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318C3A-7F29-4B25-B5D4-82C9903BBCA2}"/>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BAB9D797-7536-481D-998D-D73FDC153B12}"/>
              </a:ext>
            </a:extLst>
          </p:cNvPr>
          <p:cNvSpPr>
            <a:spLocks noGrp="1"/>
          </p:cNvSpPr>
          <p:nvPr>
            <p:ph idx="1"/>
          </p:nvPr>
        </p:nvSpPr>
        <p:spPr/>
        <p:txBody>
          <a:bodyPr/>
          <a:lstStyle/>
          <a:p>
            <a:endParaRPr lang="es-CL"/>
          </a:p>
        </p:txBody>
      </p:sp>
      <p:sp>
        <p:nvSpPr>
          <p:cNvPr id="4" name="Marcador de texto 3">
            <a:extLst>
              <a:ext uri="{FF2B5EF4-FFF2-40B4-BE49-F238E27FC236}">
                <a16:creationId xmlns:a16="http://schemas.microsoft.com/office/drawing/2014/main" id="{4FC3145B-A420-4DBC-9AA3-398FADC0B61C}"/>
              </a:ext>
            </a:extLst>
          </p:cNvPr>
          <p:cNvSpPr>
            <a:spLocks noGrp="1"/>
          </p:cNvSpPr>
          <p:nvPr>
            <p:ph type="body" sz="half" idx="2"/>
          </p:nvPr>
        </p:nvSpPr>
        <p:spPr/>
        <p:txBody>
          <a:bodyPr/>
          <a:lstStyle/>
          <a:p>
            <a:endParaRPr lang="es-CL"/>
          </a:p>
        </p:txBody>
      </p:sp>
      <p:pic>
        <p:nvPicPr>
          <p:cNvPr id="30722" name="Picture 2" descr="Puede ser una imagen de 2 personas">
            <a:extLst>
              <a:ext uri="{FF2B5EF4-FFF2-40B4-BE49-F238E27FC236}">
                <a16:creationId xmlns:a16="http://schemas.microsoft.com/office/drawing/2014/main" id="{034A3765-6E32-47EB-9B12-5FB2DE495A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368" y="332656"/>
            <a:ext cx="11377264" cy="6192688"/>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004AAD7C-ECCB-44F7-9356-1BA697524B5B}"/>
              </a:ext>
            </a:extLst>
          </p:cNvPr>
          <p:cNvSpPr/>
          <p:nvPr/>
        </p:nvSpPr>
        <p:spPr>
          <a:xfrm>
            <a:off x="11136560" y="5949281"/>
            <a:ext cx="576064" cy="4320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Rectángulo 6">
            <a:extLst>
              <a:ext uri="{FF2B5EF4-FFF2-40B4-BE49-F238E27FC236}">
                <a16:creationId xmlns:a16="http://schemas.microsoft.com/office/drawing/2014/main" id="{FF8D202A-858C-4C80-A203-B8DF19164902}"/>
              </a:ext>
            </a:extLst>
          </p:cNvPr>
          <p:cNvSpPr/>
          <p:nvPr/>
        </p:nvSpPr>
        <p:spPr>
          <a:xfrm>
            <a:off x="0" y="21854"/>
            <a:ext cx="3232298" cy="76554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4400" b="1" dirty="0">
                <a:ln w="22225">
                  <a:solidFill>
                    <a:schemeClr val="accent2"/>
                  </a:solidFill>
                  <a:prstDash val="solid"/>
                </a:ln>
                <a:solidFill>
                  <a:schemeClr val="accent2">
                    <a:lumMod val="40000"/>
                    <a:lumOff val="60000"/>
                  </a:schemeClr>
                </a:solidFill>
                <a:highlight>
                  <a:srgbClr val="800080"/>
                </a:highlight>
              </a:rPr>
              <a:t>REPASO</a:t>
            </a:r>
            <a:endParaRPr lang="es-CL" sz="4400" b="1" dirty="0">
              <a:ln w="22225">
                <a:solidFill>
                  <a:schemeClr val="accent2"/>
                </a:solidFill>
                <a:prstDash val="solid"/>
              </a:ln>
              <a:solidFill>
                <a:schemeClr val="accent2">
                  <a:lumMod val="40000"/>
                  <a:lumOff val="60000"/>
                </a:schemeClr>
              </a:solidFill>
              <a:highlight>
                <a:srgbClr val="800080"/>
              </a:highlight>
            </a:endParaRPr>
          </a:p>
        </p:txBody>
      </p:sp>
    </p:spTree>
    <p:extLst>
      <p:ext uri="{BB962C8B-B14F-4D97-AF65-F5344CB8AC3E}">
        <p14:creationId xmlns:p14="http://schemas.microsoft.com/office/powerpoint/2010/main" val="2035868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dirty="0"/>
          </a:p>
        </p:txBody>
      </p:sp>
      <p:sp>
        <p:nvSpPr>
          <p:cNvPr id="3" name="Marcador de contenido 2"/>
          <p:cNvSpPr>
            <a:spLocks noGrp="1"/>
          </p:cNvSpPr>
          <p:nvPr>
            <p:ph idx="1"/>
          </p:nvPr>
        </p:nvSpPr>
        <p:spPr>
          <a:xfrm>
            <a:off x="1689396" y="2026856"/>
            <a:ext cx="9600774" cy="3449714"/>
          </a:xfrm>
        </p:spPr>
        <p:txBody>
          <a:bodyPr/>
          <a:lstStyle/>
          <a:p>
            <a:endParaRPr lang="en-US" dirty="0"/>
          </a:p>
        </p:txBody>
      </p:sp>
      <p:pic>
        <p:nvPicPr>
          <p:cNvPr id="34818" name="Picture 2" descr="2 Corintios 6:14 RV19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 y="893"/>
            <a:ext cx="12188826" cy="7485372"/>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1696652E-1877-4AFB-8145-0FF7223B7E41}"/>
              </a:ext>
            </a:extLst>
          </p:cNvPr>
          <p:cNvSpPr txBox="1"/>
          <p:nvPr/>
        </p:nvSpPr>
        <p:spPr>
          <a:xfrm>
            <a:off x="3657600" y="818606"/>
            <a:ext cx="2046514" cy="523220"/>
          </a:xfrm>
          <a:prstGeom prst="rect">
            <a:avLst/>
          </a:prstGeom>
          <a:solidFill>
            <a:schemeClr val="accent5">
              <a:lumMod val="50000"/>
            </a:schemeClr>
          </a:solidFill>
        </p:spPr>
        <p:txBody>
          <a:bodyPr wrap="square" rtlCol="0">
            <a:spAutoFit/>
          </a:bodyPr>
          <a:lstStyle/>
          <a:p>
            <a:r>
              <a:rPr lang="es-MX" sz="2800" dirty="0">
                <a:solidFill>
                  <a:schemeClr val="bg1"/>
                </a:solidFill>
              </a:rPr>
              <a:t>JAVIERA:</a:t>
            </a:r>
            <a:endParaRPr lang="es-CL" sz="2800" dirty="0">
              <a:solidFill>
                <a:schemeClr val="bg1"/>
              </a:solidFill>
            </a:endParaRPr>
          </a:p>
        </p:txBody>
      </p:sp>
      <p:sp>
        <p:nvSpPr>
          <p:cNvPr id="4" name="Rectángulo 3">
            <a:extLst>
              <a:ext uri="{FF2B5EF4-FFF2-40B4-BE49-F238E27FC236}">
                <a16:creationId xmlns:a16="http://schemas.microsoft.com/office/drawing/2014/main" id="{25E2A2DA-6137-48A1-B0E9-9714BC8A5098}"/>
              </a:ext>
            </a:extLst>
          </p:cNvPr>
          <p:cNvSpPr/>
          <p:nvPr/>
        </p:nvSpPr>
        <p:spPr>
          <a:xfrm>
            <a:off x="5565531" y="2751992"/>
            <a:ext cx="1151792" cy="35169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L"/>
          </a:p>
        </p:txBody>
      </p:sp>
      <p:sp>
        <p:nvSpPr>
          <p:cNvPr id="7" name="Rectángulo 6">
            <a:extLst>
              <a:ext uri="{FF2B5EF4-FFF2-40B4-BE49-F238E27FC236}">
                <a16:creationId xmlns:a16="http://schemas.microsoft.com/office/drawing/2014/main" id="{5760C07A-1DC6-477A-9E5E-FF547D1BBB47}"/>
              </a:ext>
            </a:extLst>
          </p:cNvPr>
          <p:cNvSpPr/>
          <p:nvPr/>
        </p:nvSpPr>
        <p:spPr>
          <a:xfrm>
            <a:off x="8504049" y="2728545"/>
            <a:ext cx="1466427" cy="35169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L"/>
          </a:p>
        </p:txBody>
      </p:sp>
      <p:sp>
        <p:nvSpPr>
          <p:cNvPr id="8" name="Rectángulo 7">
            <a:extLst>
              <a:ext uri="{FF2B5EF4-FFF2-40B4-BE49-F238E27FC236}">
                <a16:creationId xmlns:a16="http://schemas.microsoft.com/office/drawing/2014/main" id="{1A03FF98-35D5-4971-969E-D7721FBE2DE0}"/>
              </a:ext>
            </a:extLst>
          </p:cNvPr>
          <p:cNvSpPr/>
          <p:nvPr/>
        </p:nvSpPr>
        <p:spPr>
          <a:xfrm>
            <a:off x="4444507" y="3132992"/>
            <a:ext cx="5059978" cy="35169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L"/>
          </a:p>
        </p:txBody>
      </p:sp>
      <p:sp>
        <p:nvSpPr>
          <p:cNvPr id="9" name="Rectángulo 8">
            <a:extLst>
              <a:ext uri="{FF2B5EF4-FFF2-40B4-BE49-F238E27FC236}">
                <a16:creationId xmlns:a16="http://schemas.microsoft.com/office/drawing/2014/main" id="{8C0E2DAA-E1F6-4C65-AAA0-63C181EE15EA}"/>
              </a:ext>
            </a:extLst>
          </p:cNvPr>
          <p:cNvSpPr/>
          <p:nvPr/>
        </p:nvSpPr>
        <p:spPr>
          <a:xfrm>
            <a:off x="4280383" y="3583924"/>
            <a:ext cx="4775693" cy="35169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L" dirty="0"/>
          </a:p>
        </p:txBody>
      </p:sp>
      <p:sp>
        <p:nvSpPr>
          <p:cNvPr id="10" name="Rectángulo 9">
            <a:extLst>
              <a:ext uri="{FF2B5EF4-FFF2-40B4-BE49-F238E27FC236}">
                <a16:creationId xmlns:a16="http://schemas.microsoft.com/office/drawing/2014/main" id="{0D9E51D5-05E9-4E18-8181-C25266548AAB}"/>
              </a:ext>
            </a:extLst>
          </p:cNvPr>
          <p:cNvSpPr/>
          <p:nvPr/>
        </p:nvSpPr>
        <p:spPr>
          <a:xfrm>
            <a:off x="3329456" y="4444800"/>
            <a:ext cx="3678013" cy="35169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13003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3D5268-EB0F-4E6D-8F31-2D4AFD28412E}"/>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6D6294DE-8DCA-4A75-A43E-777DD7539858}"/>
              </a:ext>
            </a:extLst>
          </p:cNvPr>
          <p:cNvSpPr>
            <a:spLocks noGrp="1"/>
          </p:cNvSpPr>
          <p:nvPr>
            <p:ph idx="1"/>
          </p:nvPr>
        </p:nvSpPr>
        <p:spPr/>
        <p:txBody>
          <a:bodyPr/>
          <a:lstStyle/>
          <a:p>
            <a:endParaRPr lang="es-CL"/>
          </a:p>
        </p:txBody>
      </p:sp>
      <p:sp>
        <p:nvSpPr>
          <p:cNvPr id="4" name="Marcador de texto 3">
            <a:extLst>
              <a:ext uri="{FF2B5EF4-FFF2-40B4-BE49-F238E27FC236}">
                <a16:creationId xmlns:a16="http://schemas.microsoft.com/office/drawing/2014/main" id="{C3A3D13F-BEF3-4A3A-AFF5-65184B044931}"/>
              </a:ext>
            </a:extLst>
          </p:cNvPr>
          <p:cNvSpPr>
            <a:spLocks noGrp="1"/>
          </p:cNvSpPr>
          <p:nvPr>
            <p:ph type="body" sz="half" idx="2"/>
          </p:nvPr>
        </p:nvSpPr>
        <p:spPr/>
        <p:txBody>
          <a:bodyPr/>
          <a:lstStyle/>
          <a:p>
            <a:endParaRPr lang="es-CL"/>
          </a:p>
        </p:txBody>
      </p:sp>
      <p:pic>
        <p:nvPicPr>
          <p:cNvPr id="28674" name="Picture 2" descr="No hay ninguna descripción de la foto disponible.">
            <a:extLst>
              <a:ext uri="{FF2B5EF4-FFF2-40B4-BE49-F238E27FC236}">
                <a16:creationId xmlns:a16="http://schemas.microsoft.com/office/drawing/2014/main" id="{11104219-7AAF-4B5D-9259-89001F61FD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433" y="431800"/>
            <a:ext cx="10636169" cy="5948532"/>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763B5143-083C-44A4-8917-5415F077E020}"/>
              </a:ext>
            </a:extLst>
          </p:cNvPr>
          <p:cNvSpPr/>
          <p:nvPr/>
        </p:nvSpPr>
        <p:spPr>
          <a:xfrm>
            <a:off x="10632504" y="5949281"/>
            <a:ext cx="643746" cy="3245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Rectángulo 6">
            <a:extLst>
              <a:ext uri="{FF2B5EF4-FFF2-40B4-BE49-F238E27FC236}">
                <a16:creationId xmlns:a16="http://schemas.microsoft.com/office/drawing/2014/main" id="{C658B51A-B47D-4058-9912-8633410AA3B4}"/>
              </a:ext>
            </a:extLst>
          </p:cNvPr>
          <p:cNvSpPr/>
          <p:nvPr/>
        </p:nvSpPr>
        <p:spPr>
          <a:xfrm>
            <a:off x="8387304" y="5566509"/>
            <a:ext cx="3232298" cy="76554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4400" b="1" dirty="0">
                <a:ln w="22225">
                  <a:solidFill>
                    <a:schemeClr val="accent2"/>
                  </a:solidFill>
                  <a:prstDash val="solid"/>
                </a:ln>
                <a:solidFill>
                  <a:schemeClr val="accent2">
                    <a:lumMod val="40000"/>
                    <a:lumOff val="60000"/>
                  </a:schemeClr>
                </a:solidFill>
                <a:highlight>
                  <a:srgbClr val="800080"/>
                </a:highlight>
              </a:rPr>
              <a:t>REPASO</a:t>
            </a:r>
            <a:endParaRPr lang="es-CL" sz="4400" b="1" dirty="0">
              <a:ln w="22225">
                <a:solidFill>
                  <a:schemeClr val="accent2"/>
                </a:solidFill>
                <a:prstDash val="solid"/>
              </a:ln>
              <a:solidFill>
                <a:schemeClr val="accent2">
                  <a:lumMod val="40000"/>
                  <a:lumOff val="60000"/>
                </a:schemeClr>
              </a:solidFill>
              <a:highlight>
                <a:srgbClr val="800080"/>
              </a:highlight>
            </a:endParaRPr>
          </a:p>
        </p:txBody>
      </p:sp>
    </p:spTree>
    <p:extLst>
      <p:ext uri="{BB962C8B-B14F-4D97-AF65-F5344CB8AC3E}">
        <p14:creationId xmlns:p14="http://schemas.microsoft.com/office/powerpoint/2010/main" val="379345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9D8F7C-D4C7-44A3-917D-355BF822AFE3}"/>
              </a:ext>
            </a:extLst>
          </p:cNvPr>
          <p:cNvSpPr>
            <a:spLocks noGrp="1"/>
          </p:cNvSpPr>
          <p:nvPr>
            <p:ph type="title"/>
          </p:nvPr>
        </p:nvSpPr>
        <p:spPr>
          <a:xfrm>
            <a:off x="310391" y="124438"/>
            <a:ext cx="3985395" cy="942363"/>
          </a:xfrm>
        </p:spPr>
        <p:style>
          <a:lnRef idx="1">
            <a:schemeClr val="accent2"/>
          </a:lnRef>
          <a:fillRef idx="2">
            <a:schemeClr val="accent2"/>
          </a:fillRef>
          <a:effectRef idx="1">
            <a:schemeClr val="accent2"/>
          </a:effectRef>
          <a:fontRef idx="minor">
            <a:schemeClr val="dk1"/>
          </a:fontRef>
        </p:style>
        <p:txBody>
          <a:bodyPr>
            <a:normAutofit fontScale="90000"/>
          </a:bodyPr>
          <a:lstStyle/>
          <a:p>
            <a:r>
              <a:rPr lang="es-CL" dirty="0">
                <a:latin typeface="Bahnschrift Condensed" panose="020B0502040204020203" pitchFamily="34" charset="0"/>
              </a:rPr>
              <a:t>La Ultima bendición de Jacob a sus hijos</a:t>
            </a:r>
          </a:p>
        </p:txBody>
      </p:sp>
      <p:sp>
        <p:nvSpPr>
          <p:cNvPr id="4" name="Marcador de texto 3">
            <a:extLst>
              <a:ext uri="{FF2B5EF4-FFF2-40B4-BE49-F238E27FC236}">
                <a16:creationId xmlns:a16="http://schemas.microsoft.com/office/drawing/2014/main" id="{B2078910-0039-43F8-9565-FC7AC3AB0E89}"/>
              </a:ext>
            </a:extLst>
          </p:cNvPr>
          <p:cNvSpPr>
            <a:spLocks noGrp="1"/>
          </p:cNvSpPr>
          <p:nvPr>
            <p:ph type="body" sz="half" idx="2"/>
          </p:nvPr>
        </p:nvSpPr>
        <p:spPr>
          <a:xfrm>
            <a:off x="100061" y="1182848"/>
            <a:ext cx="4446771" cy="4177717"/>
          </a:xfrm>
        </p:spPr>
        <p:style>
          <a:lnRef idx="1">
            <a:schemeClr val="accent1"/>
          </a:lnRef>
          <a:fillRef idx="3">
            <a:schemeClr val="accent1"/>
          </a:fillRef>
          <a:effectRef idx="2">
            <a:schemeClr val="accent1"/>
          </a:effectRef>
          <a:fontRef idx="minor">
            <a:schemeClr val="lt1"/>
          </a:fontRef>
        </p:style>
        <p:txBody>
          <a:bodyPr>
            <a:normAutofit fontScale="92500" lnSpcReduction="10000"/>
          </a:bodyPr>
          <a:lstStyle/>
          <a:p>
            <a:pPr marL="285750" indent="-285750">
              <a:buFont typeface="Wingdings" panose="05000000000000000000" pitchFamily="2" charset="2"/>
              <a:buChar char="Ø"/>
            </a:pPr>
            <a:r>
              <a:rPr lang="es-CL" sz="1800" dirty="0">
                <a:solidFill>
                  <a:schemeClr val="accent6">
                    <a:lumMod val="20000"/>
                    <a:lumOff val="80000"/>
                  </a:schemeClr>
                </a:solidFill>
              </a:rPr>
              <a:t>¿Que es una profecía?</a:t>
            </a:r>
          </a:p>
          <a:p>
            <a:pPr marL="285750" indent="-285750">
              <a:buFont typeface="Wingdings" panose="05000000000000000000" pitchFamily="2" charset="2"/>
              <a:buChar char="Ø"/>
            </a:pPr>
            <a:r>
              <a:rPr lang="es-CL" sz="1800" dirty="0">
                <a:solidFill>
                  <a:schemeClr val="accent6">
                    <a:lumMod val="20000"/>
                    <a:lumOff val="80000"/>
                  </a:schemeClr>
                </a:solidFill>
              </a:rPr>
              <a:t>¿Qué es un profeta?</a:t>
            </a:r>
          </a:p>
          <a:p>
            <a:pPr marL="285750" indent="-285750">
              <a:buFont typeface="Wingdings" panose="05000000000000000000" pitchFamily="2" charset="2"/>
              <a:buChar char="Ø"/>
            </a:pPr>
            <a:r>
              <a:rPr lang="es-CL" sz="1800" dirty="0">
                <a:solidFill>
                  <a:schemeClr val="accent6">
                    <a:lumMod val="20000"/>
                    <a:lumOff val="80000"/>
                  </a:schemeClr>
                </a:solidFill>
              </a:rPr>
              <a:t>¿Hay alguna forma de estudiar las profecías?</a:t>
            </a:r>
          </a:p>
          <a:p>
            <a:pPr marL="285750" indent="-285750">
              <a:buFont typeface="Wingdings" panose="05000000000000000000" pitchFamily="2" charset="2"/>
              <a:buChar char="Ø"/>
            </a:pPr>
            <a:r>
              <a:rPr lang="es-CL" sz="1800" dirty="0">
                <a:solidFill>
                  <a:schemeClr val="accent6">
                    <a:lumMod val="20000"/>
                    <a:lumOff val="80000"/>
                  </a:schemeClr>
                </a:solidFill>
              </a:rPr>
              <a:t>¿Podemos ser profetas en el tiempo actual?</a:t>
            </a:r>
          </a:p>
          <a:p>
            <a:pPr marL="285750" indent="-285750">
              <a:buFont typeface="Wingdings" panose="05000000000000000000" pitchFamily="2" charset="2"/>
              <a:buChar char="Ø"/>
            </a:pPr>
            <a:r>
              <a:rPr lang="es-CL" sz="1800" dirty="0">
                <a:solidFill>
                  <a:schemeClr val="accent6">
                    <a:lumMod val="20000"/>
                    <a:lumOff val="80000"/>
                  </a:schemeClr>
                </a:solidFill>
              </a:rPr>
              <a:t>¿Cuantos profetas tenemos en la biblia?</a:t>
            </a:r>
          </a:p>
          <a:p>
            <a:pPr marL="285750" indent="-285750">
              <a:buFont typeface="Wingdings" panose="05000000000000000000" pitchFamily="2" charset="2"/>
              <a:buChar char="Ø"/>
            </a:pPr>
            <a:r>
              <a:rPr lang="es-CL" sz="2000" b="1" dirty="0">
                <a:solidFill>
                  <a:schemeClr val="accent6">
                    <a:lumMod val="20000"/>
                    <a:lumOff val="80000"/>
                  </a:schemeClr>
                </a:solidFill>
              </a:rPr>
              <a:t>Hoy veremos como Jacob predice el futuro, dando una profecía sobre Israel y las tribus</a:t>
            </a:r>
          </a:p>
          <a:p>
            <a:endParaRPr lang="es-CL" dirty="0"/>
          </a:p>
        </p:txBody>
      </p:sp>
      <p:pic>
        <p:nvPicPr>
          <p:cNvPr id="5" name="Imagen 4">
            <a:extLst>
              <a:ext uri="{FF2B5EF4-FFF2-40B4-BE49-F238E27FC236}">
                <a16:creationId xmlns:a16="http://schemas.microsoft.com/office/drawing/2014/main" id="{83461049-ED04-422F-AE51-4BA20DFD2E57}"/>
              </a:ext>
            </a:extLst>
          </p:cNvPr>
          <p:cNvPicPr>
            <a:picLocks noChangeAspect="1"/>
          </p:cNvPicPr>
          <p:nvPr/>
        </p:nvPicPr>
        <p:blipFill>
          <a:blip r:embed="rId2"/>
          <a:stretch>
            <a:fillRect/>
          </a:stretch>
        </p:blipFill>
        <p:spPr>
          <a:xfrm>
            <a:off x="4706224" y="3429000"/>
            <a:ext cx="7485776" cy="3464623"/>
          </a:xfrm>
          <a:prstGeom prst="rect">
            <a:avLst/>
          </a:prstGeom>
        </p:spPr>
      </p:pic>
      <p:pic>
        <p:nvPicPr>
          <p:cNvPr id="7" name="Imagen 6">
            <a:extLst>
              <a:ext uri="{FF2B5EF4-FFF2-40B4-BE49-F238E27FC236}">
                <a16:creationId xmlns:a16="http://schemas.microsoft.com/office/drawing/2014/main" id="{936A1AE2-DC7D-4426-9437-805D17AEDBF0}"/>
              </a:ext>
            </a:extLst>
          </p:cNvPr>
          <p:cNvPicPr>
            <a:picLocks noChangeAspect="1"/>
          </p:cNvPicPr>
          <p:nvPr/>
        </p:nvPicPr>
        <p:blipFill>
          <a:blip r:embed="rId3"/>
          <a:stretch>
            <a:fillRect/>
          </a:stretch>
        </p:blipFill>
        <p:spPr>
          <a:xfrm>
            <a:off x="268448" y="5476612"/>
            <a:ext cx="4153480" cy="1256950"/>
          </a:xfrm>
          <a:prstGeom prst="rect">
            <a:avLst/>
          </a:prstGeom>
        </p:spPr>
      </p:pic>
      <p:pic>
        <p:nvPicPr>
          <p:cNvPr id="9" name="Imagen 8">
            <a:extLst>
              <a:ext uri="{FF2B5EF4-FFF2-40B4-BE49-F238E27FC236}">
                <a16:creationId xmlns:a16="http://schemas.microsoft.com/office/drawing/2014/main" id="{8651BA7B-B6AB-473B-890D-152A546F28C9}"/>
              </a:ext>
            </a:extLst>
          </p:cNvPr>
          <p:cNvPicPr>
            <a:picLocks noChangeAspect="1"/>
          </p:cNvPicPr>
          <p:nvPr/>
        </p:nvPicPr>
        <p:blipFill>
          <a:blip r:embed="rId4"/>
          <a:stretch>
            <a:fillRect/>
          </a:stretch>
        </p:blipFill>
        <p:spPr>
          <a:xfrm>
            <a:off x="4706224" y="0"/>
            <a:ext cx="7485776" cy="3689059"/>
          </a:xfrm>
          <a:prstGeom prst="rect">
            <a:avLst/>
          </a:prstGeom>
        </p:spPr>
      </p:pic>
    </p:spTree>
    <p:extLst>
      <p:ext uri="{BB962C8B-B14F-4D97-AF65-F5344CB8AC3E}">
        <p14:creationId xmlns:p14="http://schemas.microsoft.com/office/powerpoint/2010/main" val="170548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fade">
                                      <p:cBhvr>
                                        <p:cTn id="12" dur="1000"/>
                                        <p:tgtEl>
                                          <p:spTgt spid="4">
                                            <p:bg/>
                                          </p:spTgt>
                                        </p:tgtEl>
                                      </p:cBhvr>
                                    </p:animEffect>
                                    <p:anim calcmode="lin" valueType="num">
                                      <p:cBhvr>
                                        <p:cTn id="13" dur="1000" fill="hold"/>
                                        <p:tgtEl>
                                          <p:spTgt spid="4">
                                            <p:bg/>
                                          </p:spTgt>
                                        </p:tgtEl>
                                        <p:attrNameLst>
                                          <p:attrName>ppt_x</p:attrName>
                                        </p:attrNameLst>
                                      </p:cBhvr>
                                      <p:tavLst>
                                        <p:tav tm="0">
                                          <p:val>
                                            <p:strVal val="#ppt_x"/>
                                          </p:val>
                                        </p:tav>
                                        <p:tav tm="100000">
                                          <p:val>
                                            <p:strVal val="#ppt_x"/>
                                          </p:val>
                                        </p:tav>
                                      </p:tavLst>
                                    </p:anim>
                                    <p:anim calcmode="lin" valueType="num">
                                      <p:cBhvr>
                                        <p:cTn id="14" dur="1000" fill="hold"/>
                                        <p:tgtEl>
                                          <p:spTgt spid="4">
                                            <p:bg/>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1000"/>
                                        <p:tgtEl>
                                          <p:spTgt spid="4">
                                            <p:txEl>
                                              <p:pRg st="1" end="1"/>
                                            </p:txEl>
                                          </p:spTgt>
                                        </p:tgtEl>
                                      </p:cBhvr>
                                    </p:animEffect>
                                    <p:anim calcmode="lin" valueType="num">
                                      <p:cBhvr>
                                        <p:cTn id="2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fade">
                                      <p:cBhvr>
                                        <p:cTn id="33" dur="1000"/>
                                        <p:tgtEl>
                                          <p:spTgt spid="4">
                                            <p:txEl>
                                              <p:pRg st="2" end="2"/>
                                            </p:txEl>
                                          </p:spTgt>
                                        </p:tgtEl>
                                      </p:cBhvr>
                                    </p:animEffect>
                                    <p:anim calcmode="lin" valueType="num">
                                      <p:cBhvr>
                                        <p:cTn id="3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fade">
                                      <p:cBhvr>
                                        <p:cTn id="40" dur="1000"/>
                                        <p:tgtEl>
                                          <p:spTgt spid="4">
                                            <p:txEl>
                                              <p:pRg st="3" end="3"/>
                                            </p:txEl>
                                          </p:spTgt>
                                        </p:tgtEl>
                                      </p:cBhvr>
                                    </p:animEffect>
                                    <p:anim calcmode="lin" valueType="num">
                                      <p:cBhvr>
                                        <p:cTn id="41"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Effect transition="in" filter="fade">
                                      <p:cBhvr>
                                        <p:cTn id="47" dur="1000"/>
                                        <p:tgtEl>
                                          <p:spTgt spid="4">
                                            <p:txEl>
                                              <p:pRg st="4" end="4"/>
                                            </p:txEl>
                                          </p:spTgt>
                                        </p:tgtEl>
                                      </p:cBhvr>
                                    </p:animEffect>
                                    <p:anim calcmode="lin" valueType="num">
                                      <p:cBhvr>
                                        <p:cTn id="4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4">
                                            <p:txEl>
                                              <p:pRg st="5" end="5"/>
                                            </p:txEl>
                                          </p:spTgt>
                                        </p:tgtEl>
                                        <p:attrNameLst>
                                          <p:attrName>style.visibility</p:attrName>
                                        </p:attrNameLst>
                                      </p:cBhvr>
                                      <p:to>
                                        <p:strVal val="visible"/>
                                      </p:to>
                                    </p:set>
                                    <p:animEffect transition="in" filter="fade">
                                      <p:cBhvr>
                                        <p:cTn id="54" dur="1000"/>
                                        <p:tgtEl>
                                          <p:spTgt spid="4">
                                            <p:txEl>
                                              <p:pRg st="5" end="5"/>
                                            </p:txEl>
                                          </p:spTgt>
                                        </p:tgtEl>
                                      </p:cBhvr>
                                    </p:animEffect>
                                    <p:anim calcmode="lin" valueType="num">
                                      <p:cBhvr>
                                        <p:cTn id="5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randombar(horizontal)">
                                      <p:cBhvr>
                                        <p:cTn id="61" dur="500"/>
                                        <p:tgtEl>
                                          <p:spTgt spid="7"/>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nodeType="click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circle(in)">
                                      <p:cBhvr>
                                        <p:cTn id="66" dur="2000"/>
                                        <p:tgtEl>
                                          <p:spTgt spid="5"/>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anim calcmode="lin" valueType="num">
                                      <p:cBhvr>
                                        <p:cTn id="71" dur="500" fill="hold"/>
                                        <p:tgtEl>
                                          <p:spTgt spid="9"/>
                                        </p:tgtEl>
                                        <p:attrNameLst>
                                          <p:attrName>ppt_w</p:attrName>
                                        </p:attrNameLst>
                                      </p:cBhvr>
                                      <p:tavLst>
                                        <p:tav tm="0">
                                          <p:val>
                                            <p:fltVal val="0"/>
                                          </p:val>
                                        </p:tav>
                                        <p:tav tm="100000">
                                          <p:val>
                                            <p:strVal val="#ppt_w"/>
                                          </p:val>
                                        </p:tav>
                                      </p:tavLst>
                                    </p:anim>
                                    <p:anim calcmode="lin" valueType="num">
                                      <p:cBhvr>
                                        <p:cTn id="72" dur="500" fill="hold"/>
                                        <p:tgtEl>
                                          <p:spTgt spid="9"/>
                                        </p:tgtEl>
                                        <p:attrNameLst>
                                          <p:attrName>ppt_h</p:attrName>
                                        </p:attrNameLst>
                                      </p:cBhvr>
                                      <p:tavLst>
                                        <p:tav tm="0">
                                          <p:val>
                                            <p:fltVal val="0"/>
                                          </p:val>
                                        </p:tav>
                                        <p:tav tm="100000">
                                          <p:val>
                                            <p:strVal val="#ppt_h"/>
                                          </p:val>
                                        </p:tav>
                                      </p:tavLst>
                                    </p:anim>
                                    <p:animEffect transition="in" filter="fade">
                                      <p:cBhvr>
                                        <p:cTn id="7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 belleza que encierra el marcoDescubrir el Arte, la revista líder de arte  en español">
            <a:extLst>
              <a:ext uri="{FF2B5EF4-FFF2-40B4-BE49-F238E27FC236}">
                <a16:creationId xmlns:a16="http://schemas.microsoft.com/office/drawing/2014/main" id="{FB1E9FA1-DB41-492C-A471-B1F359C10F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00E1A591-06DA-42F1-A75E-6E8C69B32B0A}"/>
              </a:ext>
            </a:extLst>
          </p:cNvPr>
          <p:cNvSpPr>
            <a:spLocks noGrp="1"/>
          </p:cNvSpPr>
          <p:nvPr>
            <p:ph type="title"/>
          </p:nvPr>
        </p:nvSpPr>
        <p:spPr>
          <a:xfrm>
            <a:off x="2155971" y="1325461"/>
            <a:ext cx="7759816" cy="494950"/>
          </a:xfrm>
        </p:spPr>
        <p:txBody>
          <a:bodyPr>
            <a:normAutofit fontScale="90000"/>
          </a:bodyPr>
          <a:lstStyle/>
          <a:p>
            <a:r>
              <a:rPr lang="es-CL" dirty="0">
                <a:solidFill>
                  <a:schemeClr val="accent6">
                    <a:lumMod val="50000"/>
                  </a:schemeClr>
                </a:solidFill>
                <a:latin typeface="Bauhaus 93" panose="04030905020B02020C02" pitchFamily="82" charset="0"/>
              </a:rPr>
              <a:t>INTRODUCCIÓN GÉNESIS 49</a:t>
            </a:r>
          </a:p>
        </p:txBody>
      </p:sp>
      <p:sp>
        <p:nvSpPr>
          <p:cNvPr id="4" name="CuadroTexto 3">
            <a:extLst>
              <a:ext uri="{FF2B5EF4-FFF2-40B4-BE49-F238E27FC236}">
                <a16:creationId xmlns:a16="http://schemas.microsoft.com/office/drawing/2014/main" id="{8DAB390B-3830-4EA7-95D6-EB6464E78EC5}"/>
              </a:ext>
            </a:extLst>
          </p:cNvPr>
          <p:cNvSpPr txBox="1"/>
          <p:nvPr/>
        </p:nvSpPr>
        <p:spPr>
          <a:xfrm>
            <a:off x="1951835" y="2123593"/>
            <a:ext cx="8288323" cy="3477875"/>
          </a:xfrm>
          <a:prstGeom prst="rect">
            <a:avLst/>
          </a:prstGeom>
          <a:noFill/>
        </p:spPr>
        <p:txBody>
          <a:bodyPr wrap="square">
            <a:spAutoFit/>
          </a:bodyPr>
          <a:lstStyle/>
          <a:p>
            <a:pPr marL="285750" indent="-285750">
              <a:buFont typeface="Wingdings" panose="05000000000000000000" pitchFamily="2" charset="2"/>
              <a:buChar char="ü"/>
            </a:pPr>
            <a:r>
              <a:rPr lang="es-MX" sz="2000" b="0" i="0" dirty="0">
                <a:solidFill>
                  <a:srgbClr val="030303"/>
                </a:solidFill>
                <a:effectLst/>
                <a:latin typeface="Old English Text MT" panose="03040902040508030806" pitchFamily="66" charset="0"/>
              </a:rPr>
              <a:t>En este capítulo Jacob termina su peregrinación en esta tierra. </a:t>
            </a:r>
          </a:p>
          <a:p>
            <a:pPr marL="285750" indent="-285750">
              <a:buFont typeface="Wingdings" panose="05000000000000000000" pitchFamily="2" charset="2"/>
              <a:buChar char="ü"/>
            </a:pPr>
            <a:r>
              <a:rPr lang="es-MX" sz="2000" b="0" i="0" dirty="0">
                <a:solidFill>
                  <a:srgbClr val="030303"/>
                </a:solidFill>
                <a:effectLst/>
                <a:latin typeface="Old English Text MT" panose="03040902040508030806" pitchFamily="66" charset="0"/>
              </a:rPr>
              <a:t>Había vivido con sus ojos puestos en las cosas de arriba y no en las de la tierra. </a:t>
            </a:r>
          </a:p>
          <a:p>
            <a:pPr marL="285750" indent="-285750">
              <a:buFont typeface="Wingdings" panose="05000000000000000000" pitchFamily="2" charset="2"/>
              <a:buChar char="ü"/>
            </a:pPr>
            <a:r>
              <a:rPr lang="es-MX" sz="2000" b="0" i="0" dirty="0">
                <a:solidFill>
                  <a:srgbClr val="030303"/>
                </a:solidFill>
                <a:effectLst/>
                <a:latin typeface="Old English Text MT" panose="03040902040508030806" pitchFamily="66" charset="0"/>
              </a:rPr>
              <a:t>Podía decir con el apóstol Pablo, “He peleado la buena batalla, he acabado la carrera, he guardado la fe”. </a:t>
            </a:r>
          </a:p>
          <a:p>
            <a:pPr marL="285750" indent="-285750">
              <a:buFont typeface="Wingdings" panose="05000000000000000000" pitchFamily="2" charset="2"/>
              <a:buChar char="ü"/>
            </a:pPr>
            <a:r>
              <a:rPr lang="es-MX" sz="2000" b="0" i="0" dirty="0">
                <a:solidFill>
                  <a:srgbClr val="030303"/>
                </a:solidFill>
                <a:effectLst/>
                <a:latin typeface="Old English Text MT" panose="03040902040508030806" pitchFamily="66" charset="0"/>
              </a:rPr>
              <a:t>Pero antes de expirar, como profeta dio sus bendiciones finales acerca del destino de las 12 tribus que descendieron de sus hijos. </a:t>
            </a:r>
          </a:p>
          <a:p>
            <a:pPr marL="285750" indent="-285750">
              <a:buFont typeface="Wingdings" panose="05000000000000000000" pitchFamily="2" charset="2"/>
              <a:buChar char="ü"/>
            </a:pPr>
            <a:r>
              <a:rPr lang="es-MX" sz="2000" b="0" i="0" dirty="0">
                <a:solidFill>
                  <a:srgbClr val="030303"/>
                </a:solidFill>
                <a:effectLst/>
                <a:latin typeface="Old English Text MT" panose="03040902040508030806" pitchFamily="66" charset="0"/>
              </a:rPr>
              <a:t>En esas profecías, no solo tenía en mente el futuro próximo sino también el futuro lejano y la salvación. </a:t>
            </a:r>
          </a:p>
          <a:p>
            <a:pPr marL="285750" indent="-285750">
              <a:buFont typeface="Wingdings" panose="05000000000000000000" pitchFamily="2" charset="2"/>
              <a:buChar char="ü"/>
            </a:pPr>
            <a:r>
              <a:rPr lang="es-MX" sz="2000" b="0" i="0" dirty="0">
                <a:solidFill>
                  <a:srgbClr val="030303"/>
                </a:solidFill>
                <a:effectLst/>
                <a:latin typeface="Old English Text MT" panose="03040902040508030806" pitchFamily="66" charset="0"/>
              </a:rPr>
              <a:t>Esto lo podemos observar particularmente en la bendición que da a Judá, que tiene su cumplimiento final en nuestro Señor Jesucristo.</a:t>
            </a:r>
            <a:endParaRPr lang="es-CL" sz="2000" dirty="0">
              <a:latin typeface="Old English Text MT" panose="03040902040508030806" pitchFamily="66" charset="0"/>
            </a:endParaRPr>
          </a:p>
        </p:txBody>
      </p:sp>
    </p:spTree>
    <p:extLst>
      <p:ext uri="{BB962C8B-B14F-4D97-AF65-F5344CB8AC3E}">
        <p14:creationId xmlns:p14="http://schemas.microsoft.com/office/powerpoint/2010/main" val="409124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 calcmode="lin" valueType="num">
                                      <p:cBhvr additive="base">
                                        <p:cTn id="2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 calcmode="lin" valueType="num">
                                      <p:cBhvr additive="base">
                                        <p:cTn id="3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VIDEO: ¿De qué trata el libro de Génesis? – El Proyecto Biblia">
            <a:extLst>
              <a:ext uri="{FF2B5EF4-FFF2-40B4-BE49-F238E27FC236}">
                <a16:creationId xmlns:a16="http://schemas.microsoft.com/office/drawing/2014/main" id="{B164D2F5-0896-4E1B-97E4-7AB64AD0F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1A885B35-9DA5-43E5-9166-9C10C2A2B1D6}"/>
              </a:ext>
            </a:extLst>
          </p:cNvPr>
          <p:cNvSpPr>
            <a:spLocks noGrp="1"/>
          </p:cNvSpPr>
          <p:nvPr>
            <p:ph type="title"/>
          </p:nvPr>
        </p:nvSpPr>
        <p:spPr>
          <a:xfrm>
            <a:off x="2215662" y="1989992"/>
            <a:ext cx="3410951" cy="1439008"/>
          </a:xfrm>
        </p:spPr>
        <p:style>
          <a:lnRef idx="0">
            <a:schemeClr val="accent4"/>
          </a:lnRef>
          <a:fillRef idx="3">
            <a:schemeClr val="accent4"/>
          </a:fillRef>
          <a:effectRef idx="3">
            <a:schemeClr val="accent4"/>
          </a:effectRef>
          <a:fontRef idx="minor">
            <a:schemeClr val="lt1"/>
          </a:fontRef>
        </p:style>
        <p:txBody>
          <a:bodyPr>
            <a:normAutofit/>
          </a:bodyPr>
          <a:lstStyle/>
          <a:p>
            <a:r>
              <a:rPr lang="es-CL" sz="3600" b="1" dirty="0">
                <a:solidFill>
                  <a:schemeClr val="tx1">
                    <a:lumMod val="95000"/>
                    <a:lumOff val="5000"/>
                  </a:schemeClr>
                </a:solidFill>
              </a:rPr>
              <a:t>Capitulo 49</a:t>
            </a:r>
            <a:br>
              <a:rPr lang="es-CL" sz="3600" b="1" dirty="0">
                <a:solidFill>
                  <a:schemeClr val="tx1">
                    <a:lumMod val="95000"/>
                    <a:lumOff val="5000"/>
                  </a:schemeClr>
                </a:solidFill>
              </a:rPr>
            </a:br>
            <a:r>
              <a:rPr lang="es-CL" sz="3600" b="1" dirty="0">
                <a:solidFill>
                  <a:schemeClr val="tx1">
                    <a:lumMod val="95000"/>
                    <a:lumOff val="5000"/>
                  </a:schemeClr>
                </a:solidFill>
              </a:rPr>
              <a:t>Vers. 1-2</a:t>
            </a:r>
          </a:p>
        </p:txBody>
      </p:sp>
    </p:spTree>
    <p:extLst>
      <p:ext uri="{BB962C8B-B14F-4D97-AF65-F5344CB8AC3E}">
        <p14:creationId xmlns:p14="http://schemas.microsoft.com/office/powerpoint/2010/main" val="1022799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2DA423-2446-425D-8AAE-FF1C2A8FE07B}"/>
              </a:ext>
            </a:extLst>
          </p:cNvPr>
          <p:cNvSpPr>
            <a:spLocks noGrp="1"/>
          </p:cNvSpPr>
          <p:nvPr>
            <p:ph type="title"/>
          </p:nvPr>
        </p:nvSpPr>
        <p:spPr>
          <a:xfrm>
            <a:off x="104882" y="126023"/>
            <a:ext cx="4801225" cy="718038"/>
          </a:xfrm>
        </p:spPr>
        <p:style>
          <a:lnRef idx="0">
            <a:schemeClr val="accent1"/>
          </a:lnRef>
          <a:fillRef idx="3">
            <a:schemeClr val="accent1"/>
          </a:fillRef>
          <a:effectRef idx="3">
            <a:schemeClr val="accent1"/>
          </a:effectRef>
          <a:fontRef idx="minor">
            <a:schemeClr val="lt1"/>
          </a:fontRef>
        </p:style>
        <p:txBody>
          <a:bodyPr>
            <a:noAutofit/>
          </a:bodyPr>
          <a:lstStyle/>
          <a:p>
            <a:pPr>
              <a:lnSpc>
                <a:spcPct val="200000"/>
              </a:lnSpc>
            </a:pPr>
            <a:r>
              <a:rPr lang="es-CL" sz="3600" dirty="0">
                <a:solidFill>
                  <a:srgbClr val="C00000"/>
                </a:solidFill>
              </a:rPr>
              <a:t>Jacob y sus hijos</a:t>
            </a:r>
          </a:p>
        </p:txBody>
      </p:sp>
      <p:sp>
        <p:nvSpPr>
          <p:cNvPr id="3" name="Marcador de contenido 2">
            <a:extLst>
              <a:ext uri="{FF2B5EF4-FFF2-40B4-BE49-F238E27FC236}">
                <a16:creationId xmlns:a16="http://schemas.microsoft.com/office/drawing/2014/main" id="{D5CED9D2-A31F-4739-8C20-B472890A3B9A}"/>
              </a:ext>
            </a:extLst>
          </p:cNvPr>
          <p:cNvSpPr>
            <a:spLocks noGrp="1"/>
          </p:cNvSpPr>
          <p:nvPr>
            <p:ph sz="quarter" idx="13"/>
          </p:nvPr>
        </p:nvSpPr>
        <p:spPr>
          <a:xfrm>
            <a:off x="104883" y="978877"/>
            <a:ext cx="4801225" cy="5753100"/>
          </a:xfrm>
        </p:spPr>
        <p:style>
          <a:lnRef idx="1">
            <a:schemeClr val="accent1"/>
          </a:lnRef>
          <a:fillRef idx="2">
            <a:schemeClr val="accent1"/>
          </a:fillRef>
          <a:effectRef idx="1">
            <a:schemeClr val="accent1"/>
          </a:effectRef>
          <a:fontRef idx="minor">
            <a:schemeClr val="dk1"/>
          </a:fontRef>
        </p:style>
        <p:txBody>
          <a:bodyPr>
            <a:normAutofit lnSpcReduction="10000"/>
          </a:bodyPr>
          <a:lstStyle/>
          <a:p>
            <a:pPr>
              <a:buFont typeface="Wingdings" panose="05000000000000000000" pitchFamily="2" charset="2"/>
              <a:buChar char="v"/>
            </a:pPr>
            <a:r>
              <a:rPr lang="es-MX" dirty="0">
                <a:latin typeface="Georgia" panose="02040502050405020303" pitchFamily="18" charset="0"/>
              </a:rPr>
              <a:t>Entrega de bendición especifica a cada uno de los hijos de Jacob.</a:t>
            </a:r>
          </a:p>
          <a:p>
            <a:pPr>
              <a:buFont typeface="Wingdings" panose="05000000000000000000" pitchFamily="2" charset="2"/>
              <a:buChar char="v"/>
            </a:pPr>
            <a:r>
              <a:rPr lang="es-MX" dirty="0">
                <a:latin typeface="Georgia" panose="02040502050405020303" pitchFamily="18" charset="0"/>
              </a:rPr>
              <a:t>Mas adelante veremos que </a:t>
            </a:r>
            <a:r>
              <a:rPr lang="es-MX" b="1" dirty="0">
                <a:latin typeface="Georgia" panose="02040502050405020303" pitchFamily="18" charset="0"/>
              </a:rPr>
              <a:t>“moisés” </a:t>
            </a:r>
            <a:r>
              <a:rPr lang="es-MX" dirty="0">
                <a:latin typeface="Georgia" panose="02040502050405020303" pitchFamily="18" charset="0"/>
              </a:rPr>
              <a:t>también bendice a cada tribu de Israel.</a:t>
            </a:r>
          </a:p>
          <a:p>
            <a:pPr>
              <a:buFont typeface="Wingdings" panose="05000000000000000000" pitchFamily="2" charset="2"/>
              <a:buChar char="v"/>
            </a:pPr>
            <a:r>
              <a:rPr lang="es-MX" dirty="0">
                <a:latin typeface="Georgia" panose="02040502050405020303" pitchFamily="18" charset="0"/>
              </a:rPr>
              <a:t>Recordemos que Jacob ya bendijo a Manasés y Efraím.</a:t>
            </a:r>
          </a:p>
          <a:p>
            <a:pPr>
              <a:buFont typeface="Wingdings" panose="05000000000000000000" pitchFamily="2" charset="2"/>
              <a:buChar char="v"/>
            </a:pPr>
            <a:r>
              <a:rPr lang="es-CL" dirty="0">
                <a:latin typeface="Georgia" panose="02040502050405020303" pitchFamily="18" charset="0"/>
              </a:rPr>
              <a:t>Este es el último capitulo donde vemos a Jacob con la fe inmensa, una vida gloriosa.</a:t>
            </a:r>
          </a:p>
          <a:p>
            <a:pPr>
              <a:buFont typeface="Wingdings" panose="05000000000000000000" pitchFamily="2" charset="2"/>
              <a:buChar char="v"/>
            </a:pPr>
            <a:r>
              <a:rPr lang="es-CL" dirty="0">
                <a:latin typeface="Georgia" panose="02040502050405020303" pitchFamily="18" charset="0"/>
              </a:rPr>
              <a:t>De todas las profecías que se mencionan muchas se cumplieron y otras aun no se cumplen.</a:t>
            </a:r>
          </a:p>
        </p:txBody>
      </p:sp>
      <p:sp>
        <p:nvSpPr>
          <p:cNvPr id="6" name="CuadroTexto 5">
            <a:extLst>
              <a:ext uri="{FF2B5EF4-FFF2-40B4-BE49-F238E27FC236}">
                <a16:creationId xmlns:a16="http://schemas.microsoft.com/office/drawing/2014/main" id="{8B69576F-03DB-4CB1-B047-8D7DA5DE1DA2}"/>
              </a:ext>
            </a:extLst>
          </p:cNvPr>
          <p:cNvSpPr txBox="1"/>
          <p:nvPr/>
        </p:nvSpPr>
        <p:spPr>
          <a:xfrm>
            <a:off x="5416060" y="485042"/>
            <a:ext cx="6097464" cy="738664"/>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s-MX" b="0" i="0" dirty="0">
                <a:solidFill>
                  <a:srgbClr val="001320"/>
                </a:solidFill>
                <a:effectLst/>
                <a:latin typeface="Roboto" panose="02000000000000000000" pitchFamily="2" charset="0"/>
              </a:rPr>
              <a:t>Y LLAMO Jacob á sus hijos, y dijo: Juntaos, y os declararé lo que os ha de </a:t>
            </a:r>
            <a:r>
              <a:rPr lang="es-MX" sz="2400" b="1" i="0" dirty="0">
                <a:solidFill>
                  <a:srgbClr val="001320"/>
                </a:solidFill>
                <a:effectLst/>
                <a:latin typeface="Roboto" panose="02000000000000000000" pitchFamily="2" charset="0"/>
              </a:rPr>
              <a:t>acontecer</a:t>
            </a:r>
            <a:r>
              <a:rPr lang="es-MX" b="0" i="0" dirty="0">
                <a:solidFill>
                  <a:srgbClr val="001320"/>
                </a:solidFill>
                <a:effectLst/>
                <a:latin typeface="Roboto" panose="02000000000000000000" pitchFamily="2" charset="0"/>
              </a:rPr>
              <a:t> en los postreros días.</a:t>
            </a:r>
            <a:endParaRPr lang="es-CL" dirty="0"/>
          </a:p>
        </p:txBody>
      </p:sp>
      <p:sp>
        <p:nvSpPr>
          <p:cNvPr id="5" name="Elipse 4">
            <a:extLst>
              <a:ext uri="{FF2B5EF4-FFF2-40B4-BE49-F238E27FC236}">
                <a16:creationId xmlns:a16="http://schemas.microsoft.com/office/drawing/2014/main" id="{33F3FA78-7819-47D9-A6C3-EBE2B34E305B}"/>
              </a:ext>
            </a:extLst>
          </p:cNvPr>
          <p:cNvSpPr/>
          <p:nvPr/>
        </p:nvSpPr>
        <p:spPr>
          <a:xfrm>
            <a:off x="7077808" y="776749"/>
            <a:ext cx="1459523" cy="44695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CuadroTexto 7">
            <a:extLst>
              <a:ext uri="{FF2B5EF4-FFF2-40B4-BE49-F238E27FC236}">
                <a16:creationId xmlns:a16="http://schemas.microsoft.com/office/drawing/2014/main" id="{FB7D5BFE-6423-4B84-9628-C2DB088A30D5}"/>
              </a:ext>
            </a:extLst>
          </p:cNvPr>
          <p:cNvSpPr txBox="1"/>
          <p:nvPr/>
        </p:nvSpPr>
        <p:spPr>
          <a:xfrm>
            <a:off x="5416060" y="115710"/>
            <a:ext cx="1732084" cy="369332"/>
          </a:xfrm>
          <a:prstGeom prst="rect">
            <a:avLst/>
          </a:prstGeom>
          <a:solidFill>
            <a:srgbClr val="FFFF00"/>
          </a:solidFill>
        </p:spPr>
        <p:txBody>
          <a:bodyPr wrap="square" rtlCol="0">
            <a:spAutoFit/>
          </a:bodyPr>
          <a:lstStyle/>
          <a:p>
            <a:r>
              <a:rPr lang="es-CL" dirty="0"/>
              <a:t>Versículo 1:</a:t>
            </a:r>
          </a:p>
        </p:txBody>
      </p:sp>
      <p:sp>
        <p:nvSpPr>
          <p:cNvPr id="7" name="Flecha: doblada hacia arriba 6">
            <a:extLst>
              <a:ext uri="{FF2B5EF4-FFF2-40B4-BE49-F238E27FC236}">
                <a16:creationId xmlns:a16="http://schemas.microsoft.com/office/drawing/2014/main" id="{6F4248D2-C89D-4D7A-88C0-00CF9CD80B0C}"/>
              </a:ext>
            </a:extLst>
          </p:cNvPr>
          <p:cNvSpPr/>
          <p:nvPr/>
        </p:nvSpPr>
        <p:spPr>
          <a:xfrm rot="5400000">
            <a:off x="8399548" y="598787"/>
            <a:ext cx="446957" cy="1833251"/>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9" name="CuadroTexto 8">
            <a:extLst>
              <a:ext uri="{FF2B5EF4-FFF2-40B4-BE49-F238E27FC236}">
                <a16:creationId xmlns:a16="http://schemas.microsoft.com/office/drawing/2014/main" id="{86994665-3B99-4BAA-BD8E-565C1B335D7A}"/>
              </a:ext>
            </a:extLst>
          </p:cNvPr>
          <p:cNvSpPr txBox="1"/>
          <p:nvPr/>
        </p:nvSpPr>
        <p:spPr>
          <a:xfrm>
            <a:off x="9653953" y="1356892"/>
            <a:ext cx="2433163" cy="461665"/>
          </a:xfrm>
          <a:prstGeom prst="rect">
            <a:avLst/>
          </a:prstGeom>
          <a:noFill/>
        </p:spPr>
        <p:txBody>
          <a:bodyPr wrap="square" rtlCol="0">
            <a:spAutoFit/>
          </a:bodyPr>
          <a:lstStyle/>
          <a:p>
            <a:r>
              <a:rPr lang="es-CL" sz="2400" dirty="0">
                <a:solidFill>
                  <a:schemeClr val="accent4"/>
                </a:solidFill>
                <a:highlight>
                  <a:srgbClr val="000080"/>
                </a:highlight>
              </a:rPr>
              <a:t>Suceder, profecías</a:t>
            </a:r>
          </a:p>
        </p:txBody>
      </p:sp>
      <p:pic>
        <p:nvPicPr>
          <p:cNvPr id="2050" name="Picture 2">
            <a:extLst>
              <a:ext uri="{FF2B5EF4-FFF2-40B4-BE49-F238E27FC236}">
                <a16:creationId xmlns:a16="http://schemas.microsoft.com/office/drawing/2014/main" id="{8523EFFE-99B2-461B-A896-DF0612816A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6691" y="1872077"/>
            <a:ext cx="6845036" cy="4870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20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wipe(down)">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fltVal val="0"/>
                                          </p:val>
                                        </p:tav>
                                        <p:tav tm="100000">
                                          <p:val>
                                            <p:strVal val="#ppt_w"/>
                                          </p:val>
                                        </p:tav>
                                      </p:tavLst>
                                    </p:anim>
                                    <p:anim calcmode="lin" valueType="num">
                                      <p:cBhvr>
                                        <p:cTn id="38" dur="1000" fill="hold"/>
                                        <p:tgtEl>
                                          <p:spTgt spid="9"/>
                                        </p:tgtEl>
                                        <p:attrNameLst>
                                          <p:attrName>ppt_h</p:attrName>
                                        </p:attrNameLst>
                                      </p:cBhvr>
                                      <p:tavLst>
                                        <p:tav tm="0">
                                          <p:val>
                                            <p:fltVal val="0"/>
                                          </p:val>
                                        </p:tav>
                                        <p:tav tm="100000">
                                          <p:val>
                                            <p:strVal val="#ppt_h"/>
                                          </p:val>
                                        </p:tav>
                                      </p:tavLst>
                                    </p:anim>
                                    <p:anim calcmode="lin" valueType="num">
                                      <p:cBhvr>
                                        <p:cTn id="39" dur="1000" fill="hold"/>
                                        <p:tgtEl>
                                          <p:spTgt spid="9"/>
                                        </p:tgtEl>
                                        <p:attrNameLst>
                                          <p:attrName>style.rotation</p:attrName>
                                        </p:attrNameLst>
                                      </p:cBhvr>
                                      <p:tavLst>
                                        <p:tav tm="0">
                                          <p:val>
                                            <p:fltVal val="90"/>
                                          </p:val>
                                        </p:tav>
                                        <p:tav tm="100000">
                                          <p:val>
                                            <p:fltVal val="0"/>
                                          </p:val>
                                        </p:tav>
                                      </p:tavLst>
                                    </p:anim>
                                    <p:animEffect transition="in" filter="fade">
                                      <p:cBhvr>
                                        <p:cTn id="40" dur="1000"/>
                                        <p:tgtEl>
                                          <p:spTgt spid="9"/>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fltVal val="0"/>
                                          </p:val>
                                        </p:tav>
                                        <p:tav tm="100000">
                                          <p:val>
                                            <p:strVal val="#ppt_w"/>
                                          </p:val>
                                        </p:tav>
                                      </p:tavLst>
                                    </p:anim>
                                    <p:anim calcmode="lin" valueType="num">
                                      <p:cBhvr>
                                        <p:cTn id="44" dur="1000" fill="hold"/>
                                        <p:tgtEl>
                                          <p:spTgt spid="7"/>
                                        </p:tgtEl>
                                        <p:attrNameLst>
                                          <p:attrName>ppt_h</p:attrName>
                                        </p:attrNameLst>
                                      </p:cBhvr>
                                      <p:tavLst>
                                        <p:tav tm="0">
                                          <p:val>
                                            <p:fltVal val="0"/>
                                          </p:val>
                                        </p:tav>
                                        <p:tav tm="100000">
                                          <p:val>
                                            <p:strVal val="#ppt_h"/>
                                          </p:val>
                                        </p:tav>
                                      </p:tavLst>
                                    </p:anim>
                                    <p:anim calcmode="lin" valueType="num">
                                      <p:cBhvr>
                                        <p:cTn id="45" dur="1000" fill="hold"/>
                                        <p:tgtEl>
                                          <p:spTgt spid="7"/>
                                        </p:tgtEl>
                                        <p:attrNameLst>
                                          <p:attrName>style.rotation</p:attrName>
                                        </p:attrNameLst>
                                      </p:cBhvr>
                                      <p:tavLst>
                                        <p:tav tm="0">
                                          <p:val>
                                            <p:fltVal val="90"/>
                                          </p:val>
                                        </p:tav>
                                        <p:tav tm="100000">
                                          <p:val>
                                            <p:fltVal val="0"/>
                                          </p:val>
                                        </p:tav>
                                      </p:tavLst>
                                    </p:anim>
                                    <p:animEffect transition="in" filter="fade">
                                      <p:cBhvr>
                                        <p:cTn id="46" dur="10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
                                            <p:bg/>
                                          </p:spTgt>
                                        </p:tgtEl>
                                        <p:attrNameLst>
                                          <p:attrName>style.visibility</p:attrName>
                                        </p:attrNameLst>
                                      </p:cBhvr>
                                      <p:to>
                                        <p:strVal val="visible"/>
                                      </p:to>
                                    </p:set>
                                    <p:animEffect transition="in" filter="fade">
                                      <p:cBhvr>
                                        <p:cTn id="51" dur="1000"/>
                                        <p:tgtEl>
                                          <p:spTgt spid="3">
                                            <p:bg/>
                                          </p:spTgt>
                                        </p:tgtEl>
                                      </p:cBhvr>
                                    </p:animEffect>
                                    <p:anim calcmode="lin" valueType="num">
                                      <p:cBhvr>
                                        <p:cTn id="52" dur="1000" fill="hold"/>
                                        <p:tgtEl>
                                          <p:spTgt spid="3">
                                            <p:bg/>
                                          </p:spTgt>
                                        </p:tgtEl>
                                        <p:attrNameLst>
                                          <p:attrName>ppt_x</p:attrName>
                                        </p:attrNameLst>
                                      </p:cBhvr>
                                      <p:tavLst>
                                        <p:tav tm="0">
                                          <p:val>
                                            <p:strVal val="#ppt_x"/>
                                          </p:val>
                                        </p:tav>
                                        <p:tav tm="100000">
                                          <p:val>
                                            <p:strVal val="#ppt_x"/>
                                          </p:val>
                                        </p:tav>
                                      </p:tavLst>
                                    </p:anim>
                                    <p:anim calcmode="lin" valueType="num">
                                      <p:cBhvr>
                                        <p:cTn id="53"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
                                            <p:txEl>
                                              <p:pRg st="0" end="0"/>
                                            </p:txEl>
                                          </p:spTgt>
                                        </p:tgtEl>
                                        <p:attrNameLst>
                                          <p:attrName>style.visibility</p:attrName>
                                        </p:attrNameLst>
                                      </p:cBhvr>
                                      <p:to>
                                        <p:strVal val="visible"/>
                                      </p:to>
                                    </p:set>
                                    <p:animEffect transition="in" filter="fade">
                                      <p:cBhvr>
                                        <p:cTn id="58" dur="1000"/>
                                        <p:tgtEl>
                                          <p:spTgt spid="3">
                                            <p:txEl>
                                              <p:pRg st="0" end="0"/>
                                            </p:txEl>
                                          </p:spTgt>
                                        </p:tgtEl>
                                      </p:cBhvr>
                                    </p:animEffect>
                                    <p:anim calcmode="lin" valueType="num">
                                      <p:cBhvr>
                                        <p:cTn id="5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
                                            <p:txEl>
                                              <p:pRg st="1" end="1"/>
                                            </p:txEl>
                                          </p:spTgt>
                                        </p:tgtEl>
                                        <p:attrNameLst>
                                          <p:attrName>style.visibility</p:attrName>
                                        </p:attrNameLst>
                                      </p:cBhvr>
                                      <p:to>
                                        <p:strVal val="visible"/>
                                      </p:to>
                                    </p:set>
                                    <p:animEffect transition="in" filter="fade">
                                      <p:cBhvr>
                                        <p:cTn id="65" dur="1000"/>
                                        <p:tgtEl>
                                          <p:spTgt spid="3">
                                            <p:txEl>
                                              <p:pRg st="1" end="1"/>
                                            </p:txEl>
                                          </p:spTgt>
                                        </p:tgtEl>
                                      </p:cBhvr>
                                    </p:animEffect>
                                    <p:anim calcmode="lin" valueType="num">
                                      <p:cBhvr>
                                        <p:cTn id="6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6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
                                            <p:txEl>
                                              <p:pRg st="2" end="2"/>
                                            </p:txEl>
                                          </p:spTgt>
                                        </p:tgtEl>
                                        <p:attrNameLst>
                                          <p:attrName>style.visibility</p:attrName>
                                        </p:attrNameLst>
                                      </p:cBhvr>
                                      <p:to>
                                        <p:strVal val="visible"/>
                                      </p:to>
                                    </p:set>
                                    <p:animEffect transition="in" filter="fade">
                                      <p:cBhvr>
                                        <p:cTn id="72" dur="1000"/>
                                        <p:tgtEl>
                                          <p:spTgt spid="3">
                                            <p:txEl>
                                              <p:pRg st="2" end="2"/>
                                            </p:txEl>
                                          </p:spTgt>
                                        </p:tgtEl>
                                      </p:cBhvr>
                                    </p:animEffect>
                                    <p:anim calcmode="lin" valueType="num">
                                      <p:cBhvr>
                                        <p:cTn id="7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7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3">
                                            <p:txEl>
                                              <p:pRg st="3" end="3"/>
                                            </p:txEl>
                                          </p:spTgt>
                                        </p:tgtEl>
                                        <p:attrNameLst>
                                          <p:attrName>style.visibility</p:attrName>
                                        </p:attrNameLst>
                                      </p:cBhvr>
                                      <p:to>
                                        <p:strVal val="visible"/>
                                      </p:to>
                                    </p:set>
                                    <p:animEffect transition="in" filter="fade">
                                      <p:cBhvr>
                                        <p:cTn id="79" dur="1000"/>
                                        <p:tgtEl>
                                          <p:spTgt spid="3">
                                            <p:txEl>
                                              <p:pRg st="3" end="3"/>
                                            </p:txEl>
                                          </p:spTgt>
                                        </p:tgtEl>
                                      </p:cBhvr>
                                    </p:animEffect>
                                    <p:anim calcmode="lin" valueType="num">
                                      <p:cBhvr>
                                        <p:cTn id="8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8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3">
                                            <p:txEl>
                                              <p:pRg st="4" end="4"/>
                                            </p:txEl>
                                          </p:spTgt>
                                        </p:tgtEl>
                                        <p:attrNameLst>
                                          <p:attrName>style.visibility</p:attrName>
                                        </p:attrNameLst>
                                      </p:cBhvr>
                                      <p:to>
                                        <p:strVal val="visible"/>
                                      </p:to>
                                    </p:set>
                                    <p:animEffect transition="in" filter="fade">
                                      <p:cBhvr>
                                        <p:cTn id="86" dur="1000"/>
                                        <p:tgtEl>
                                          <p:spTgt spid="3">
                                            <p:txEl>
                                              <p:pRg st="4" end="4"/>
                                            </p:txEl>
                                          </p:spTgt>
                                        </p:tgtEl>
                                      </p:cBhvr>
                                    </p:animEffect>
                                    <p:anim calcmode="lin" valueType="num">
                                      <p:cBhvr>
                                        <p:cTn id="8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8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6" grpId="0" animBg="1"/>
      <p:bldP spid="5" grpId="0" animBg="1"/>
      <p:bldP spid="8" grpId="0" animBg="1"/>
      <p:bldP spid="7"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VIDEO: ¿De qué trata el libro de Génesis? – El Proyecto Biblia">
            <a:extLst>
              <a:ext uri="{FF2B5EF4-FFF2-40B4-BE49-F238E27FC236}">
                <a16:creationId xmlns:a16="http://schemas.microsoft.com/office/drawing/2014/main" id="{B164D2F5-0896-4E1B-97E4-7AB64AD0F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1A885B35-9DA5-43E5-9166-9C10C2A2B1D6}"/>
              </a:ext>
            </a:extLst>
          </p:cNvPr>
          <p:cNvSpPr>
            <a:spLocks noGrp="1"/>
          </p:cNvSpPr>
          <p:nvPr>
            <p:ph type="title"/>
          </p:nvPr>
        </p:nvSpPr>
        <p:spPr>
          <a:xfrm>
            <a:off x="2215662" y="1989992"/>
            <a:ext cx="3410951" cy="1439008"/>
          </a:xfrm>
        </p:spPr>
        <p:style>
          <a:lnRef idx="0">
            <a:schemeClr val="accent4"/>
          </a:lnRef>
          <a:fillRef idx="3">
            <a:schemeClr val="accent4"/>
          </a:fillRef>
          <a:effectRef idx="3">
            <a:schemeClr val="accent4"/>
          </a:effectRef>
          <a:fontRef idx="minor">
            <a:schemeClr val="lt1"/>
          </a:fontRef>
        </p:style>
        <p:txBody>
          <a:bodyPr>
            <a:normAutofit/>
          </a:bodyPr>
          <a:lstStyle/>
          <a:p>
            <a:r>
              <a:rPr lang="es-CL" sz="3600" b="1" dirty="0">
                <a:solidFill>
                  <a:schemeClr val="tx1">
                    <a:lumMod val="95000"/>
                    <a:lumOff val="5000"/>
                  </a:schemeClr>
                </a:solidFill>
              </a:rPr>
              <a:t>Capitulo 49</a:t>
            </a:r>
            <a:br>
              <a:rPr lang="es-CL" sz="3600" b="1" dirty="0">
                <a:solidFill>
                  <a:schemeClr val="tx1">
                    <a:lumMod val="95000"/>
                    <a:lumOff val="5000"/>
                  </a:schemeClr>
                </a:solidFill>
              </a:rPr>
            </a:br>
            <a:r>
              <a:rPr lang="es-CL" sz="3600" b="1" dirty="0">
                <a:solidFill>
                  <a:schemeClr val="tx1">
                    <a:lumMod val="95000"/>
                    <a:lumOff val="5000"/>
                  </a:schemeClr>
                </a:solidFill>
              </a:rPr>
              <a:t>Vers. 3-4</a:t>
            </a:r>
          </a:p>
        </p:txBody>
      </p:sp>
    </p:spTree>
    <p:extLst>
      <p:ext uri="{BB962C8B-B14F-4D97-AF65-F5344CB8AC3E}">
        <p14:creationId xmlns:p14="http://schemas.microsoft.com/office/powerpoint/2010/main" val="1272534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B0A30D-1D0C-4840-BB15-611A8D5436C5}"/>
              </a:ext>
            </a:extLst>
          </p:cNvPr>
          <p:cNvSpPr>
            <a:spLocks noGrp="1"/>
          </p:cNvSpPr>
          <p:nvPr>
            <p:ph type="title"/>
          </p:nvPr>
        </p:nvSpPr>
        <p:spPr/>
        <p:txBody>
          <a:bodyPr/>
          <a:lstStyle/>
          <a:p>
            <a:endParaRPr lang="es-CL"/>
          </a:p>
        </p:txBody>
      </p:sp>
      <p:pic>
        <p:nvPicPr>
          <p:cNvPr id="2050" name="Picture 2">
            <a:extLst>
              <a:ext uri="{FF2B5EF4-FFF2-40B4-BE49-F238E27FC236}">
                <a16:creationId xmlns:a16="http://schemas.microsoft.com/office/drawing/2014/main" id="{9DE7B11B-280E-4ADC-8E1A-DDBAD7DA1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ector recto de flecha 3">
            <a:extLst>
              <a:ext uri="{FF2B5EF4-FFF2-40B4-BE49-F238E27FC236}">
                <a16:creationId xmlns:a16="http://schemas.microsoft.com/office/drawing/2014/main" id="{9BF90A14-3BF9-40E3-B429-795E39E99F12}"/>
              </a:ext>
            </a:extLst>
          </p:cNvPr>
          <p:cNvCxnSpPr>
            <a:cxnSpLocks/>
          </p:cNvCxnSpPr>
          <p:nvPr/>
        </p:nvCxnSpPr>
        <p:spPr>
          <a:xfrm>
            <a:off x="9680895" y="4269996"/>
            <a:ext cx="922789" cy="0"/>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ector recto de flecha 6">
            <a:extLst>
              <a:ext uri="{FF2B5EF4-FFF2-40B4-BE49-F238E27FC236}">
                <a16:creationId xmlns:a16="http://schemas.microsoft.com/office/drawing/2014/main" id="{E28BC62C-BA2F-4006-B656-4E4F84659DC3}"/>
              </a:ext>
            </a:extLst>
          </p:cNvPr>
          <p:cNvCxnSpPr>
            <a:cxnSpLocks/>
          </p:cNvCxnSpPr>
          <p:nvPr/>
        </p:nvCxnSpPr>
        <p:spPr>
          <a:xfrm>
            <a:off x="9680895" y="4328719"/>
            <a:ext cx="752213" cy="687583"/>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4169AE21-BEBF-4D14-9429-FB6A6C205E4E}"/>
              </a:ext>
            </a:extLst>
          </p:cNvPr>
          <p:cNvSpPr txBox="1"/>
          <p:nvPr/>
        </p:nvSpPr>
        <p:spPr>
          <a:xfrm>
            <a:off x="10636468" y="4136237"/>
            <a:ext cx="1283516" cy="40011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s-CL" sz="2000" dirty="0"/>
              <a:t>Manasés</a:t>
            </a:r>
          </a:p>
        </p:txBody>
      </p:sp>
      <p:sp>
        <p:nvSpPr>
          <p:cNvPr id="16" name="CuadroTexto 15">
            <a:extLst>
              <a:ext uri="{FF2B5EF4-FFF2-40B4-BE49-F238E27FC236}">
                <a16:creationId xmlns:a16="http://schemas.microsoft.com/office/drawing/2014/main" id="{C8242FF3-7170-45A5-81D4-C19748EA29FC}"/>
              </a:ext>
            </a:extLst>
          </p:cNvPr>
          <p:cNvSpPr txBox="1"/>
          <p:nvPr/>
        </p:nvSpPr>
        <p:spPr>
          <a:xfrm>
            <a:off x="10468062" y="4816247"/>
            <a:ext cx="1283516" cy="40011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s-CL" sz="2000" dirty="0"/>
              <a:t>Efraín</a:t>
            </a:r>
          </a:p>
        </p:txBody>
      </p:sp>
      <p:sp>
        <p:nvSpPr>
          <p:cNvPr id="22" name="CuadroTexto 21">
            <a:extLst>
              <a:ext uri="{FF2B5EF4-FFF2-40B4-BE49-F238E27FC236}">
                <a16:creationId xmlns:a16="http://schemas.microsoft.com/office/drawing/2014/main" id="{6E5A0A3B-DD7C-4064-89AA-EA2C17E872B6}"/>
              </a:ext>
            </a:extLst>
          </p:cNvPr>
          <p:cNvSpPr txBox="1"/>
          <p:nvPr/>
        </p:nvSpPr>
        <p:spPr>
          <a:xfrm>
            <a:off x="694593" y="1375948"/>
            <a:ext cx="1784838" cy="830997"/>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s-CL" sz="2400" dirty="0"/>
              <a:t>¿Quién era Mayor?</a:t>
            </a:r>
          </a:p>
        </p:txBody>
      </p:sp>
      <p:sp>
        <p:nvSpPr>
          <p:cNvPr id="24" name="CuadroTexto 23">
            <a:extLst>
              <a:ext uri="{FF2B5EF4-FFF2-40B4-BE49-F238E27FC236}">
                <a16:creationId xmlns:a16="http://schemas.microsoft.com/office/drawing/2014/main" id="{33FC7F59-55CD-4946-92D8-659275CF61C5}"/>
              </a:ext>
            </a:extLst>
          </p:cNvPr>
          <p:cNvSpPr txBox="1"/>
          <p:nvPr/>
        </p:nvSpPr>
        <p:spPr>
          <a:xfrm>
            <a:off x="694593" y="1113222"/>
            <a:ext cx="1784838" cy="1938992"/>
          </a:xfrm>
          <a:prstGeom prst="rect">
            <a:avLst/>
          </a:prstGeom>
          <a:solidFill>
            <a:srgbClr val="002060"/>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s-CL" sz="2400" dirty="0"/>
              <a:t>Sin embargo Jacob Puso al menor por encima del mayor</a:t>
            </a:r>
          </a:p>
        </p:txBody>
      </p:sp>
      <p:sp>
        <p:nvSpPr>
          <p:cNvPr id="23" name="Elipse 22">
            <a:extLst>
              <a:ext uri="{FF2B5EF4-FFF2-40B4-BE49-F238E27FC236}">
                <a16:creationId xmlns:a16="http://schemas.microsoft.com/office/drawing/2014/main" id="{EE0EACC9-D824-4976-881F-7A33A5BF74F3}"/>
              </a:ext>
            </a:extLst>
          </p:cNvPr>
          <p:cNvSpPr/>
          <p:nvPr/>
        </p:nvSpPr>
        <p:spPr>
          <a:xfrm>
            <a:off x="2813539" y="4427895"/>
            <a:ext cx="1178169" cy="430823"/>
          </a:xfrm>
          <a:prstGeom prst="ellipse">
            <a:avLst/>
          </a:prstGeom>
          <a:noFill/>
          <a:ln w="57150"/>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CL"/>
          </a:p>
        </p:txBody>
      </p:sp>
      <p:sp>
        <p:nvSpPr>
          <p:cNvPr id="2074" name="Forma libre: forma 2073">
            <a:extLst>
              <a:ext uri="{FF2B5EF4-FFF2-40B4-BE49-F238E27FC236}">
                <a16:creationId xmlns:a16="http://schemas.microsoft.com/office/drawing/2014/main" id="{0DD542BE-5838-4BD2-9642-1635693F8A9E}"/>
              </a:ext>
            </a:extLst>
          </p:cNvPr>
          <p:cNvSpPr/>
          <p:nvPr/>
        </p:nvSpPr>
        <p:spPr>
          <a:xfrm>
            <a:off x="1155992" y="3796567"/>
            <a:ext cx="1841732" cy="1378748"/>
          </a:xfrm>
          <a:custGeom>
            <a:avLst/>
            <a:gdLst>
              <a:gd name="connsiteX0" fmla="*/ 1841732 w 1841732"/>
              <a:gd name="connsiteY0" fmla="*/ 1058237 h 1378748"/>
              <a:gd name="connsiteX1" fmla="*/ 1738037 w 1841732"/>
              <a:gd name="connsiteY1" fmla="*/ 1171359 h 1378748"/>
              <a:gd name="connsiteX2" fmla="*/ 1662622 w 1841732"/>
              <a:gd name="connsiteY2" fmla="*/ 1246773 h 1378748"/>
              <a:gd name="connsiteX3" fmla="*/ 1238416 w 1841732"/>
              <a:gd name="connsiteY3" fmla="*/ 1378748 h 1378748"/>
              <a:gd name="connsiteX4" fmla="*/ 691662 w 1841732"/>
              <a:gd name="connsiteY4" fmla="*/ 1331614 h 1378748"/>
              <a:gd name="connsiteX5" fmla="*/ 465418 w 1841732"/>
              <a:gd name="connsiteY5" fmla="*/ 1237346 h 1378748"/>
              <a:gd name="connsiteX6" fmla="*/ 437138 w 1841732"/>
              <a:gd name="connsiteY6" fmla="*/ 1218493 h 1378748"/>
              <a:gd name="connsiteX7" fmla="*/ 408857 w 1841732"/>
              <a:gd name="connsiteY7" fmla="*/ 1209066 h 1378748"/>
              <a:gd name="connsiteX8" fmla="*/ 333443 w 1841732"/>
              <a:gd name="connsiteY8" fmla="*/ 1171359 h 1378748"/>
              <a:gd name="connsiteX9" fmla="*/ 248602 w 1841732"/>
              <a:gd name="connsiteY9" fmla="*/ 1152505 h 1378748"/>
              <a:gd name="connsiteX10" fmla="*/ 144907 w 1841732"/>
              <a:gd name="connsiteY10" fmla="*/ 1086518 h 1378748"/>
              <a:gd name="connsiteX11" fmla="*/ 60066 w 1841732"/>
              <a:gd name="connsiteY11" fmla="*/ 963969 h 1378748"/>
              <a:gd name="connsiteX12" fmla="*/ 50639 w 1841732"/>
              <a:gd name="connsiteY12" fmla="*/ 897981 h 1378748"/>
              <a:gd name="connsiteX13" fmla="*/ 3505 w 1841732"/>
              <a:gd name="connsiteY13" fmla="*/ 784860 h 1378748"/>
              <a:gd name="connsiteX14" fmla="*/ 41212 w 1841732"/>
              <a:gd name="connsiteY14" fmla="*/ 275812 h 1378748"/>
              <a:gd name="connsiteX15" fmla="*/ 60066 w 1841732"/>
              <a:gd name="connsiteY15" fmla="*/ 228678 h 1378748"/>
              <a:gd name="connsiteX16" fmla="*/ 107200 w 1841732"/>
              <a:gd name="connsiteY16" fmla="*/ 172118 h 1378748"/>
              <a:gd name="connsiteX17" fmla="*/ 144907 w 1841732"/>
              <a:gd name="connsiteY17" fmla="*/ 115557 h 1378748"/>
              <a:gd name="connsiteX18" fmla="*/ 220321 w 1841732"/>
              <a:gd name="connsiteY18" fmla="*/ 21289 h 1378748"/>
              <a:gd name="connsiteX19" fmla="*/ 248602 w 1841732"/>
              <a:gd name="connsiteY19" fmla="*/ 2435 h 1378748"/>
              <a:gd name="connsiteX20" fmla="*/ 446565 w 1841732"/>
              <a:gd name="connsiteY20" fmla="*/ 2435 h 1378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41732" h="1378748">
                <a:moveTo>
                  <a:pt x="1841732" y="1058237"/>
                </a:moveTo>
                <a:cubicBezTo>
                  <a:pt x="1792072" y="1141002"/>
                  <a:pt x="1834885" y="1080564"/>
                  <a:pt x="1738037" y="1171359"/>
                </a:cubicBezTo>
                <a:cubicBezTo>
                  <a:pt x="1712101" y="1195674"/>
                  <a:pt x="1694420" y="1230874"/>
                  <a:pt x="1662622" y="1246773"/>
                </a:cubicBezTo>
                <a:cubicBezTo>
                  <a:pt x="1517329" y="1319419"/>
                  <a:pt x="1389560" y="1343185"/>
                  <a:pt x="1238416" y="1378748"/>
                </a:cubicBezTo>
                <a:cubicBezTo>
                  <a:pt x="1056165" y="1363037"/>
                  <a:pt x="873096" y="1354941"/>
                  <a:pt x="691662" y="1331614"/>
                </a:cubicBezTo>
                <a:cubicBezTo>
                  <a:pt x="640225" y="1325001"/>
                  <a:pt x="506243" y="1264562"/>
                  <a:pt x="465418" y="1237346"/>
                </a:cubicBezTo>
                <a:cubicBezTo>
                  <a:pt x="455991" y="1231062"/>
                  <a:pt x="447271" y="1223560"/>
                  <a:pt x="437138" y="1218493"/>
                </a:cubicBezTo>
                <a:cubicBezTo>
                  <a:pt x="428250" y="1214049"/>
                  <a:pt x="417903" y="1213178"/>
                  <a:pt x="408857" y="1209066"/>
                </a:cubicBezTo>
                <a:cubicBezTo>
                  <a:pt x="383271" y="1197436"/>
                  <a:pt x="359946" y="1180713"/>
                  <a:pt x="333443" y="1171359"/>
                </a:cubicBezTo>
                <a:cubicBezTo>
                  <a:pt x="306124" y="1161717"/>
                  <a:pt x="276882" y="1158790"/>
                  <a:pt x="248602" y="1152505"/>
                </a:cubicBezTo>
                <a:cubicBezTo>
                  <a:pt x="237137" y="1145954"/>
                  <a:pt x="160608" y="1105842"/>
                  <a:pt x="144907" y="1086518"/>
                </a:cubicBezTo>
                <a:cubicBezTo>
                  <a:pt x="113577" y="1047958"/>
                  <a:pt x="60066" y="963969"/>
                  <a:pt x="60066" y="963969"/>
                </a:cubicBezTo>
                <a:cubicBezTo>
                  <a:pt x="56924" y="941973"/>
                  <a:pt x="57330" y="919169"/>
                  <a:pt x="50639" y="897981"/>
                </a:cubicBezTo>
                <a:cubicBezTo>
                  <a:pt x="38338" y="859028"/>
                  <a:pt x="3505" y="784860"/>
                  <a:pt x="3505" y="784860"/>
                </a:cubicBezTo>
                <a:cubicBezTo>
                  <a:pt x="11346" y="439869"/>
                  <a:pt x="-26253" y="478208"/>
                  <a:pt x="41212" y="275812"/>
                </a:cubicBezTo>
                <a:cubicBezTo>
                  <a:pt x="46563" y="259759"/>
                  <a:pt x="50981" y="242954"/>
                  <a:pt x="60066" y="228678"/>
                </a:cubicBezTo>
                <a:cubicBezTo>
                  <a:pt x="73242" y="207973"/>
                  <a:pt x="92475" y="191751"/>
                  <a:pt x="107200" y="172118"/>
                </a:cubicBezTo>
                <a:cubicBezTo>
                  <a:pt x="120796" y="153991"/>
                  <a:pt x="131913" y="134120"/>
                  <a:pt x="144907" y="115557"/>
                </a:cubicBezTo>
                <a:cubicBezTo>
                  <a:pt x="161273" y="92176"/>
                  <a:pt x="204739" y="36871"/>
                  <a:pt x="220321" y="21289"/>
                </a:cubicBezTo>
                <a:cubicBezTo>
                  <a:pt x="228332" y="13278"/>
                  <a:pt x="237311" y="3376"/>
                  <a:pt x="248602" y="2435"/>
                </a:cubicBezTo>
                <a:cubicBezTo>
                  <a:pt x="314362" y="-3045"/>
                  <a:pt x="380577" y="2435"/>
                  <a:pt x="446565" y="2435"/>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76" name="Flecha: a la derecha 2075">
            <a:extLst>
              <a:ext uri="{FF2B5EF4-FFF2-40B4-BE49-F238E27FC236}">
                <a16:creationId xmlns:a16="http://schemas.microsoft.com/office/drawing/2014/main" id="{76FF21E1-9AA2-4BE1-A7F0-305170F20127}"/>
              </a:ext>
            </a:extLst>
          </p:cNvPr>
          <p:cNvSpPr/>
          <p:nvPr/>
        </p:nvSpPr>
        <p:spPr>
          <a:xfrm>
            <a:off x="1602557" y="3667027"/>
            <a:ext cx="197963" cy="2356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77" name="Forma libre: forma 2076">
            <a:extLst>
              <a:ext uri="{FF2B5EF4-FFF2-40B4-BE49-F238E27FC236}">
                <a16:creationId xmlns:a16="http://schemas.microsoft.com/office/drawing/2014/main" id="{F55831AE-1552-4AE9-A8FD-75FDB1E9590B}"/>
              </a:ext>
            </a:extLst>
          </p:cNvPr>
          <p:cNvSpPr/>
          <p:nvPr/>
        </p:nvSpPr>
        <p:spPr>
          <a:xfrm>
            <a:off x="1593130" y="4213781"/>
            <a:ext cx="1366886" cy="697584"/>
          </a:xfrm>
          <a:custGeom>
            <a:avLst/>
            <a:gdLst>
              <a:gd name="connsiteX0" fmla="*/ 1366886 w 1366886"/>
              <a:gd name="connsiteY0" fmla="*/ 688157 h 697584"/>
              <a:gd name="connsiteX1" fmla="*/ 1159497 w 1366886"/>
              <a:gd name="connsiteY1" fmla="*/ 697584 h 697584"/>
              <a:gd name="connsiteX2" fmla="*/ 1008668 w 1366886"/>
              <a:gd name="connsiteY2" fmla="*/ 688157 h 697584"/>
              <a:gd name="connsiteX3" fmla="*/ 659876 w 1366886"/>
              <a:gd name="connsiteY3" fmla="*/ 669304 h 697584"/>
              <a:gd name="connsiteX4" fmla="*/ 593889 w 1366886"/>
              <a:gd name="connsiteY4" fmla="*/ 650450 h 697584"/>
              <a:gd name="connsiteX5" fmla="*/ 527901 w 1366886"/>
              <a:gd name="connsiteY5" fmla="*/ 641023 h 697584"/>
              <a:gd name="connsiteX6" fmla="*/ 339365 w 1366886"/>
              <a:gd name="connsiteY6" fmla="*/ 575035 h 697584"/>
              <a:gd name="connsiteX7" fmla="*/ 292231 w 1366886"/>
              <a:gd name="connsiteY7" fmla="*/ 565609 h 697584"/>
              <a:gd name="connsiteX8" fmla="*/ 169682 w 1366886"/>
              <a:gd name="connsiteY8" fmla="*/ 527901 h 697584"/>
              <a:gd name="connsiteX9" fmla="*/ 141402 w 1366886"/>
              <a:gd name="connsiteY9" fmla="*/ 509048 h 697584"/>
              <a:gd name="connsiteX10" fmla="*/ 37707 w 1366886"/>
              <a:gd name="connsiteY10" fmla="*/ 367646 h 697584"/>
              <a:gd name="connsiteX11" fmla="*/ 28280 w 1366886"/>
              <a:gd name="connsiteY11" fmla="*/ 339365 h 697584"/>
              <a:gd name="connsiteX12" fmla="*/ 9427 w 1366886"/>
              <a:gd name="connsiteY12" fmla="*/ 301658 h 697584"/>
              <a:gd name="connsiteX13" fmla="*/ 0 w 1366886"/>
              <a:gd name="connsiteY13" fmla="*/ 235671 h 697584"/>
              <a:gd name="connsiteX14" fmla="*/ 18854 w 1366886"/>
              <a:gd name="connsiteY14" fmla="*/ 75415 h 697584"/>
              <a:gd name="connsiteX15" fmla="*/ 47134 w 1366886"/>
              <a:gd name="connsiteY15" fmla="*/ 47134 h 697584"/>
              <a:gd name="connsiteX16" fmla="*/ 113122 w 1366886"/>
              <a:gd name="connsiteY16" fmla="*/ 28281 h 697584"/>
              <a:gd name="connsiteX17" fmla="*/ 282804 w 1366886"/>
              <a:gd name="connsiteY17" fmla="*/ 0 h 697584"/>
              <a:gd name="connsiteX18" fmla="*/ 452486 w 1366886"/>
              <a:gd name="connsiteY18" fmla="*/ 9427 h 697584"/>
              <a:gd name="connsiteX19" fmla="*/ 490194 w 1366886"/>
              <a:gd name="connsiteY19" fmla="*/ 18854 h 697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6886" h="697584">
                <a:moveTo>
                  <a:pt x="1366886" y="688157"/>
                </a:moveTo>
                <a:cubicBezTo>
                  <a:pt x="1297756" y="691299"/>
                  <a:pt x="1228698" y="697584"/>
                  <a:pt x="1159497" y="697584"/>
                </a:cubicBezTo>
                <a:cubicBezTo>
                  <a:pt x="1109123" y="697584"/>
                  <a:pt x="1058962" y="691004"/>
                  <a:pt x="1008668" y="688157"/>
                </a:cubicBezTo>
                <a:lnTo>
                  <a:pt x="659876" y="669304"/>
                </a:lnTo>
                <a:cubicBezTo>
                  <a:pt x="637880" y="663019"/>
                  <a:pt x="616257" y="655243"/>
                  <a:pt x="593889" y="650450"/>
                </a:cubicBezTo>
                <a:cubicBezTo>
                  <a:pt x="572163" y="645794"/>
                  <a:pt x="549389" y="646678"/>
                  <a:pt x="527901" y="641023"/>
                </a:cubicBezTo>
                <a:cubicBezTo>
                  <a:pt x="355638" y="595691"/>
                  <a:pt x="474739" y="616688"/>
                  <a:pt x="339365" y="575035"/>
                </a:cubicBezTo>
                <a:cubicBezTo>
                  <a:pt x="324051" y="570323"/>
                  <a:pt x="307775" y="569495"/>
                  <a:pt x="292231" y="565609"/>
                </a:cubicBezTo>
                <a:cubicBezTo>
                  <a:pt x="274242" y="561112"/>
                  <a:pt x="189645" y="536774"/>
                  <a:pt x="169682" y="527901"/>
                </a:cubicBezTo>
                <a:cubicBezTo>
                  <a:pt x="159329" y="523300"/>
                  <a:pt x="150829" y="515332"/>
                  <a:pt x="141402" y="509048"/>
                </a:cubicBezTo>
                <a:cubicBezTo>
                  <a:pt x="63876" y="398297"/>
                  <a:pt x="99375" y="444731"/>
                  <a:pt x="37707" y="367646"/>
                </a:cubicBezTo>
                <a:cubicBezTo>
                  <a:pt x="34565" y="358219"/>
                  <a:pt x="32194" y="348499"/>
                  <a:pt x="28280" y="339365"/>
                </a:cubicBezTo>
                <a:cubicBezTo>
                  <a:pt x="22745" y="326449"/>
                  <a:pt x="13124" y="315215"/>
                  <a:pt x="9427" y="301658"/>
                </a:cubicBezTo>
                <a:cubicBezTo>
                  <a:pt x="3581" y="280222"/>
                  <a:pt x="3142" y="257667"/>
                  <a:pt x="0" y="235671"/>
                </a:cubicBezTo>
                <a:cubicBezTo>
                  <a:pt x="6285" y="182252"/>
                  <a:pt x="5809" y="127596"/>
                  <a:pt x="18854" y="75415"/>
                </a:cubicBezTo>
                <a:cubicBezTo>
                  <a:pt x="22087" y="62481"/>
                  <a:pt x="35210" y="53096"/>
                  <a:pt x="47134" y="47134"/>
                </a:cubicBezTo>
                <a:cubicBezTo>
                  <a:pt x="67595" y="36903"/>
                  <a:pt x="91420" y="35515"/>
                  <a:pt x="113122" y="28281"/>
                </a:cubicBezTo>
                <a:cubicBezTo>
                  <a:pt x="220445" y="-7493"/>
                  <a:pt x="89757" y="14850"/>
                  <a:pt x="282804" y="0"/>
                </a:cubicBezTo>
                <a:cubicBezTo>
                  <a:pt x="339365" y="3142"/>
                  <a:pt x="396071" y="4298"/>
                  <a:pt x="452486" y="9427"/>
                </a:cubicBezTo>
                <a:cubicBezTo>
                  <a:pt x="465389" y="10600"/>
                  <a:pt x="490194" y="18854"/>
                  <a:pt x="490194" y="18854"/>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4" name="Flecha: a la derecha 93">
            <a:extLst>
              <a:ext uri="{FF2B5EF4-FFF2-40B4-BE49-F238E27FC236}">
                <a16:creationId xmlns:a16="http://schemas.microsoft.com/office/drawing/2014/main" id="{5D6677DA-6667-4127-B2EF-B3CD53B9D514}"/>
              </a:ext>
            </a:extLst>
          </p:cNvPr>
          <p:cNvSpPr/>
          <p:nvPr/>
        </p:nvSpPr>
        <p:spPr>
          <a:xfrm>
            <a:off x="2058005" y="4110049"/>
            <a:ext cx="197963" cy="2356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78" name="Forma libre: forma 2077">
            <a:extLst>
              <a:ext uri="{FF2B5EF4-FFF2-40B4-BE49-F238E27FC236}">
                <a16:creationId xmlns:a16="http://schemas.microsoft.com/office/drawing/2014/main" id="{BBCBCE5E-3F7D-4758-B64F-C8024764A56E}"/>
              </a:ext>
            </a:extLst>
          </p:cNvPr>
          <p:cNvSpPr/>
          <p:nvPr/>
        </p:nvSpPr>
        <p:spPr>
          <a:xfrm>
            <a:off x="2677212" y="4911365"/>
            <a:ext cx="622169" cy="565608"/>
          </a:xfrm>
          <a:custGeom>
            <a:avLst/>
            <a:gdLst>
              <a:gd name="connsiteX0" fmla="*/ 311085 w 622169"/>
              <a:gd name="connsiteY0" fmla="*/ 0 h 565608"/>
              <a:gd name="connsiteX1" fmla="*/ 292231 w 622169"/>
              <a:gd name="connsiteY1" fmla="*/ 37707 h 565608"/>
              <a:gd name="connsiteX2" fmla="*/ 216817 w 622169"/>
              <a:gd name="connsiteY2" fmla="*/ 103695 h 565608"/>
              <a:gd name="connsiteX3" fmla="*/ 131976 w 622169"/>
              <a:gd name="connsiteY3" fmla="*/ 160256 h 565608"/>
              <a:gd name="connsiteX4" fmla="*/ 103695 w 622169"/>
              <a:gd name="connsiteY4" fmla="*/ 179109 h 565608"/>
              <a:gd name="connsiteX5" fmla="*/ 65988 w 622169"/>
              <a:gd name="connsiteY5" fmla="*/ 245097 h 565608"/>
              <a:gd name="connsiteX6" fmla="*/ 28281 w 622169"/>
              <a:gd name="connsiteY6" fmla="*/ 320511 h 565608"/>
              <a:gd name="connsiteX7" fmla="*/ 0 w 622169"/>
              <a:gd name="connsiteY7" fmla="*/ 424206 h 565608"/>
              <a:gd name="connsiteX8" fmla="*/ 75415 w 622169"/>
              <a:gd name="connsiteY8" fmla="*/ 556181 h 565608"/>
              <a:gd name="connsiteX9" fmla="*/ 122549 w 622169"/>
              <a:gd name="connsiteY9" fmla="*/ 565608 h 565608"/>
              <a:gd name="connsiteX10" fmla="*/ 311085 w 622169"/>
              <a:gd name="connsiteY10" fmla="*/ 546755 h 565608"/>
              <a:gd name="connsiteX11" fmla="*/ 367646 w 622169"/>
              <a:gd name="connsiteY11" fmla="*/ 537328 h 565608"/>
              <a:gd name="connsiteX12" fmla="*/ 405353 w 622169"/>
              <a:gd name="connsiteY12" fmla="*/ 509047 h 565608"/>
              <a:gd name="connsiteX13" fmla="*/ 480767 w 622169"/>
              <a:gd name="connsiteY13" fmla="*/ 471340 h 565608"/>
              <a:gd name="connsiteX14" fmla="*/ 537328 w 622169"/>
              <a:gd name="connsiteY14" fmla="*/ 414779 h 565608"/>
              <a:gd name="connsiteX15" fmla="*/ 565609 w 622169"/>
              <a:gd name="connsiteY15" fmla="*/ 386499 h 565608"/>
              <a:gd name="connsiteX16" fmla="*/ 622169 w 622169"/>
              <a:gd name="connsiteY16" fmla="*/ 367645 h 56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2169" h="565608">
                <a:moveTo>
                  <a:pt x="311085" y="0"/>
                </a:moveTo>
                <a:cubicBezTo>
                  <a:pt x="304800" y="12569"/>
                  <a:pt x="300663" y="26465"/>
                  <a:pt x="292231" y="37707"/>
                </a:cubicBezTo>
                <a:cubicBezTo>
                  <a:pt x="274087" y="61898"/>
                  <a:pt x="241632" y="86515"/>
                  <a:pt x="216817" y="103695"/>
                </a:cubicBezTo>
                <a:cubicBezTo>
                  <a:pt x="188872" y="123042"/>
                  <a:pt x="160256" y="141403"/>
                  <a:pt x="131976" y="160256"/>
                </a:cubicBezTo>
                <a:lnTo>
                  <a:pt x="103695" y="179109"/>
                </a:lnTo>
                <a:cubicBezTo>
                  <a:pt x="48443" y="252779"/>
                  <a:pt x="93671" y="184194"/>
                  <a:pt x="65988" y="245097"/>
                </a:cubicBezTo>
                <a:cubicBezTo>
                  <a:pt x="54358" y="270683"/>
                  <a:pt x="35098" y="293245"/>
                  <a:pt x="28281" y="320511"/>
                </a:cubicBezTo>
                <a:cubicBezTo>
                  <a:pt x="7017" y="405566"/>
                  <a:pt x="17621" y="371344"/>
                  <a:pt x="0" y="424206"/>
                </a:cubicBezTo>
                <a:cubicBezTo>
                  <a:pt x="23781" y="511403"/>
                  <a:pt x="2326" y="526945"/>
                  <a:pt x="75415" y="556181"/>
                </a:cubicBezTo>
                <a:cubicBezTo>
                  <a:pt x="90292" y="562132"/>
                  <a:pt x="106838" y="562466"/>
                  <a:pt x="122549" y="565608"/>
                </a:cubicBezTo>
                <a:lnTo>
                  <a:pt x="311085" y="546755"/>
                </a:lnTo>
                <a:cubicBezTo>
                  <a:pt x="330073" y="544564"/>
                  <a:pt x="349899" y="544427"/>
                  <a:pt x="367646" y="537328"/>
                </a:cubicBezTo>
                <a:cubicBezTo>
                  <a:pt x="382234" y="531493"/>
                  <a:pt x="392280" y="517762"/>
                  <a:pt x="405353" y="509047"/>
                </a:cubicBezTo>
                <a:cubicBezTo>
                  <a:pt x="449874" y="479366"/>
                  <a:pt x="441143" y="484549"/>
                  <a:pt x="480767" y="471340"/>
                </a:cubicBezTo>
                <a:lnTo>
                  <a:pt x="537328" y="414779"/>
                </a:lnTo>
                <a:cubicBezTo>
                  <a:pt x="546755" y="405352"/>
                  <a:pt x="552676" y="389732"/>
                  <a:pt x="565609" y="386499"/>
                </a:cubicBezTo>
                <a:cubicBezTo>
                  <a:pt x="610132" y="375368"/>
                  <a:pt x="591728" y="382866"/>
                  <a:pt x="622169" y="367645"/>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6" name="Flecha: a la derecha 95">
            <a:extLst>
              <a:ext uri="{FF2B5EF4-FFF2-40B4-BE49-F238E27FC236}">
                <a16:creationId xmlns:a16="http://schemas.microsoft.com/office/drawing/2014/main" id="{98139C9E-B9E4-4814-9AC0-C1D97479BC86}"/>
              </a:ext>
            </a:extLst>
          </p:cNvPr>
          <p:cNvSpPr/>
          <p:nvPr/>
        </p:nvSpPr>
        <p:spPr>
          <a:xfrm rot="19289070">
            <a:off x="3244908" y="5098522"/>
            <a:ext cx="197963" cy="2356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79" name="Forma libre: forma 2078">
            <a:extLst>
              <a:ext uri="{FF2B5EF4-FFF2-40B4-BE49-F238E27FC236}">
                <a16:creationId xmlns:a16="http://schemas.microsoft.com/office/drawing/2014/main" id="{4F100EBC-294B-4AF7-89AC-1C15820D6D0E}"/>
              </a:ext>
            </a:extLst>
          </p:cNvPr>
          <p:cNvSpPr/>
          <p:nvPr/>
        </p:nvSpPr>
        <p:spPr>
          <a:xfrm>
            <a:off x="2309567" y="4958499"/>
            <a:ext cx="1677971" cy="1206631"/>
          </a:xfrm>
          <a:custGeom>
            <a:avLst/>
            <a:gdLst>
              <a:gd name="connsiteX0" fmla="*/ 688157 w 1677971"/>
              <a:gd name="connsiteY0" fmla="*/ 0 h 1206631"/>
              <a:gd name="connsiteX1" fmla="*/ 659876 w 1677971"/>
              <a:gd name="connsiteY1" fmla="*/ 47134 h 1206631"/>
              <a:gd name="connsiteX2" fmla="*/ 603315 w 1677971"/>
              <a:gd name="connsiteY2" fmla="*/ 75414 h 1206631"/>
              <a:gd name="connsiteX3" fmla="*/ 490194 w 1677971"/>
              <a:gd name="connsiteY3" fmla="*/ 122548 h 1206631"/>
              <a:gd name="connsiteX4" fmla="*/ 414779 w 1677971"/>
              <a:gd name="connsiteY4" fmla="*/ 179109 h 1206631"/>
              <a:gd name="connsiteX5" fmla="*/ 329938 w 1677971"/>
              <a:gd name="connsiteY5" fmla="*/ 245097 h 1206631"/>
              <a:gd name="connsiteX6" fmla="*/ 273377 w 1677971"/>
              <a:gd name="connsiteY6" fmla="*/ 273377 h 1206631"/>
              <a:gd name="connsiteX7" fmla="*/ 169682 w 1677971"/>
              <a:gd name="connsiteY7" fmla="*/ 348792 h 1206631"/>
              <a:gd name="connsiteX8" fmla="*/ 131975 w 1677971"/>
              <a:gd name="connsiteY8" fmla="*/ 377072 h 1206631"/>
              <a:gd name="connsiteX9" fmla="*/ 103695 w 1677971"/>
              <a:gd name="connsiteY9" fmla="*/ 433633 h 1206631"/>
              <a:gd name="connsiteX10" fmla="*/ 75414 w 1677971"/>
              <a:gd name="connsiteY10" fmla="*/ 480767 h 1206631"/>
              <a:gd name="connsiteX11" fmla="*/ 65988 w 1677971"/>
              <a:gd name="connsiteY11" fmla="*/ 509047 h 1206631"/>
              <a:gd name="connsiteX12" fmla="*/ 28280 w 1677971"/>
              <a:gd name="connsiteY12" fmla="*/ 603315 h 1206631"/>
              <a:gd name="connsiteX13" fmla="*/ 9427 w 1677971"/>
              <a:gd name="connsiteY13" fmla="*/ 688157 h 1206631"/>
              <a:gd name="connsiteX14" fmla="*/ 0 w 1677971"/>
              <a:gd name="connsiteY14" fmla="*/ 754144 h 1206631"/>
              <a:gd name="connsiteX15" fmla="*/ 18854 w 1677971"/>
              <a:gd name="connsiteY15" fmla="*/ 904973 h 1206631"/>
              <a:gd name="connsiteX16" fmla="*/ 103695 w 1677971"/>
              <a:gd name="connsiteY16" fmla="*/ 999241 h 1206631"/>
              <a:gd name="connsiteX17" fmla="*/ 292231 w 1677971"/>
              <a:gd name="connsiteY17" fmla="*/ 1102936 h 1206631"/>
              <a:gd name="connsiteX18" fmla="*/ 358219 w 1677971"/>
              <a:gd name="connsiteY18" fmla="*/ 1131216 h 1206631"/>
              <a:gd name="connsiteX19" fmla="*/ 537328 w 1677971"/>
              <a:gd name="connsiteY19" fmla="*/ 1178350 h 1206631"/>
              <a:gd name="connsiteX20" fmla="*/ 631596 w 1677971"/>
              <a:gd name="connsiteY20" fmla="*/ 1206631 h 1206631"/>
              <a:gd name="connsiteX21" fmla="*/ 1027522 w 1677971"/>
              <a:gd name="connsiteY21" fmla="*/ 1197204 h 1206631"/>
              <a:gd name="connsiteX22" fmla="*/ 1093509 w 1677971"/>
              <a:gd name="connsiteY22" fmla="*/ 1187777 h 1206631"/>
              <a:gd name="connsiteX23" fmla="*/ 1140643 w 1677971"/>
              <a:gd name="connsiteY23" fmla="*/ 1168924 h 1206631"/>
              <a:gd name="connsiteX24" fmla="*/ 1206631 w 1677971"/>
              <a:gd name="connsiteY24" fmla="*/ 1131216 h 1206631"/>
              <a:gd name="connsiteX25" fmla="*/ 1253765 w 1677971"/>
              <a:gd name="connsiteY25" fmla="*/ 1084082 h 1206631"/>
              <a:gd name="connsiteX26" fmla="*/ 1319753 w 1677971"/>
              <a:gd name="connsiteY26" fmla="*/ 1036948 h 1206631"/>
              <a:gd name="connsiteX27" fmla="*/ 1376313 w 1677971"/>
              <a:gd name="connsiteY27" fmla="*/ 989814 h 1206631"/>
              <a:gd name="connsiteX28" fmla="*/ 1414021 w 1677971"/>
              <a:gd name="connsiteY28" fmla="*/ 961534 h 1206631"/>
              <a:gd name="connsiteX29" fmla="*/ 1451728 w 1677971"/>
              <a:gd name="connsiteY29" fmla="*/ 923827 h 1206631"/>
              <a:gd name="connsiteX30" fmla="*/ 1480008 w 1677971"/>
              <a:gd name="connsiteY30" fmla="*/ 904973 h 1206631"/>
              <a:gd name="connsiteX31" fmla="*/ 1536569 w 1677971"/>
              <a:gd name="connsiteY31" fmla="*/ 857839 h 1206631"/>
              <a:gd name="connsiteX32" fmla="*/ 1574276 w 1677971"/>
              <a:gd name="connsiteY32" fmla="*/ 829559 h 1206631"/>
              <a:gd name="connsiteX33" fmla="*/ 1649691 w 1677971"/>
              <a:gd name="connsiteY33" fmla="*/ 801278 h 1206631"/>
              <a:gd name="connsiteX34" fmla="*/ 1677971 w 1677971"/>
              <a:gd name="connsiteY34" fmla="*/ 744717 h 120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77971" h="1206631">
                <a:moveTo>
                  <a:pt x="688157" y="0"/>
                </a:moveTo>
                <a:cubicBezTo>
                  <a:pt x="678730" y="15711"/>
                  <a:pt x="671800" y="33222"/>
                  <a:pt x="659876" y="47134"/>
                </a:cubicBezTo>
                <a:cubicBezTo>
                  <a:pt x="643291" y="66483"/>
                  <a:pt x="624835" y="66806"/>
                  <a:pt x="603315" y="75414"/>
                </a:cubicBezTo>
                <a:cubicBezTo>
                  <a:pt x="565387" y="90585"/>
                  <a:pt x="490194" y="122548"/>
                  <a:pt x="490194" y="122548"/>
                </a:cubicBezTo>
                <a:cubicBezTo>
                  <a:pt x="400170" y="212574"/>
                  <a:pt x="501891" y="118801"/>
                  <a:pt x="414779" y="179109"/>
                </a:cubicBezTo>
                <a:cubicBezTo>
                  <a:pt x="385322" y="199502"/>
                  <a:pt x="361983" y="229075"/>
                  <a:pt x="329938" y="245097"/>
                </a:cubicBezTo>
                <a:cubicBezTo>
                  <a:pt x="311084" y="254524"/>
                  <a:pt x="291074" y="261926"/>
                  <a:pt x="273377" y="273377"/>
                </a:cubicBezTo>
                <a:cubicBezTo>
                  <a:pt x="237494" y="296595"/>
                  <a:pt x="204147" y="323517"/>
                  <a:pt x="169682" y="348792"/>
                </a:cubicBezTo>
                <a:cubicBezTo>
                  <a:pt x="157012" y="358083"/>
                  <a:pt x="131975" y="377072"/>
                  <a:pt x="131975" y="377072"/>
                </a:cubicBezTo>
                <a:cubicBezTo>
                  <a:pt x="122548" y="395926"/>
                  <a:pt x="113789" y="415128"/>
                  <a:pt x="103695" y="433633"/>
                </a:cubicBezTo>
                <a:cubicBezTo>
                  <a:pt x="94921" y="449718"/>
                  <a:pt x="83608" y="464379"/>
                  <a:pt x="75414" y="480767"/>
                </a:cubicBezTo>
                <a:cubicBezTo>
                  <a:pt x="70970" y="489654"/>
                  <a:pt x="69555" y="499773"/>
                  <a:pt x="65988" y="509047"/>
                </a:cubicBezTo>
                <a:cubicBezTo>
                  <a:pt x="53839" y="540635"/>
                  <a:pt x="36487" y="570482"/>
                  <a:pt x="28280" y="603315"/>
                </a:cubicBezTo>
                <a:cubicBezTo>
                  <a:pt x="19808" y="637205"/>
                  <a:pt x="15410" y="652263"/>
                  <a:pt x="9427" y="688157"/>
                </a:cubicBezTo>
                <a:cubicBezTo>
                  <a:pt x="5774" y="710074"/>
                  <a:pt x="3142" y="732148"/>
                  <a:pt x="0" y="754144"/>
                </a:cubicBezTo>
                <a:cubicBezTo>
                  <a:pt x="6285" y="804420"/>
                  <a:pt x="4935" y="856255"/>
                  <a:pt x="18854" y="904973"/>
                </a:cubicBezTo>
                <a:cubicBezTo>
                  <a:pt x="22988" y="919443"/>
                  <a:pt x="94737" y="993112"/>
                  <a:pt x="103695" y="999241"/>
                </a:cubicBezTo>
                <a:cubicBezTo>
                  <a:pt x="135566" y="1021048"/>
                  <a:pt x="239611" y="1078650"/>
                  <a:pt x="292231" y="1102936"/>
                </a:cubicBezTo>
                <a:cubicBezTo>
                  <a:pt x="313959" y="1112964"/>
                  <a:pt x="335632" y="1123310"/>
                  <a:pt x="358219" y="1131216"/>
                </a:cubicBezTo>
                <a:cubicBezTo>
                  <a:pt x="623443" y="1224045"/>
                  <a:pt x="382972" y="1139761"/>
                  <a:pt x="537328" y="1178350"/>
                </a:cubicBezTo>
                <a:cubicBezTo>
                  <a:pt x="569155" y="1186307"/>
                  <a:pt x="600173" y="1197204"/>
                  <a:pt x="631596" y="1206631"/>
                </a:cubicBezTo>
                <a:lnTo>
                  <a:pt x="1027522" y="1197204"/>
                </a:lnTo>
                <a:cubicBezTo>
                  <a:pt x="1049723" y="1196298"/>
                  <a:pt x="1071953" y="1193166"/>
                  <a:pt x="1093509" y="1187777"/>
                </a:cubicBezTo>
                <a:cubicBezTo>
                  <a:pt x="1109925" y="1183673"/>
                  <a:pt x="1125180" y="1175796"/>
                  <a:pt x="1140643" y="1168924"/>
                </a:cubicBezTo>
                <a:cubicBezTo>
                  <a:pt x="1158322" y="1161067"/>
                  <a:pt x="1190975" y="1144915"/>
                  <a:pt x="1206631" y="1131216"/>
                </a:cubicBezTo>
                <a:cubicBezTo>
                  <a:pt x="1223353" y="1116584"/>
                  <a:pt x="1236696" y="1098306"/>
                  <a:pt x="1253765" y="1084082"/>
                </a:cubicBezTo>
                <a:cubicBezTo>
                  <a:pt x="1274531" y="1066777"/>
                  <a:pt x="1298328" y="1053429"/>
                  <a:pt x="1319753" y="1036948"/>
                </a:cubicBezTo>
                <a:cubicBezTo>
                  <a:pt x="1339205" y="1021985"/>
                  <a:pt x="1357149" y="1005145"/>
                  <a:pt x="1376313" y="989814"/>
                </a:cubicBezTo>
                <a:cubicBezTo>
                  <a:pt x="1388582" y="979999"/>
                  <a:pt x="1402197" y="971880"/>
                  <a:pt x="1414021" y="961534"/>
                </a:cubicBezTo>
                <a:cubicBezTo>
                  <a:pt x="1427398" y="949829"/>
                  <a:pt x="1438232" y="935395"/>
                  <a:pt x="1451728" y="923827"/>
                </a:cubicBezTo>
                <a:cubicBezTo>
                  <a:pt x="1460330" y="916454"/>
                  <a:pt x="1471304" y="912226"/>
                  <a:pt x="1480008" y="904973"/>
                </a:cubicBezTo>
                <a:cubicBezTo>
                  <a:pt x="1585631" y="816955"/>
                  <a:pt x="1438278" y="928048"/>
                  <a:pt x="1536569" y="857839"/>
                </a:cubicBezTo>
                <a:cubicBezTo>
                  <a:pt x="1549354" y="848707"/>
                  <a:pt x="1560542" y="837189"/>
                  <a:pt x="1574276" y="829559"/>
                </a:cubicBezTo>
                <a:cubicBezTo>
                  <a:pt x="1591186" y="820164"/>
                  <a:pt x="1628523" y="808334"/>
                  <a:pt x="1649691" y="801278"/>
                </a:cubicBezTo>
                <a:cubicBezTo>
                  <a:pt x="1674056" y="764730"/>
                  <a:pt x="1664961" y="783746"/>
                  <a:pt x="1677971" y="744717"/>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8" name="Flecha: a la derecha 97">
            <a:extLst>
              <a:ext uri="{FF2B5EF4-FFF2-40B4-BE49-F238E27FC236}">
                <a16:creationId xmlns:a16="http://schemas.microsoft.com/office/drawing/2014/main" id="{5096DE90-EDC2-48FD-ABB4-850BBD5D39F2}"/>
              </a:ext>
            </a:extLst>
          </p:cNvPr>
          <p:cNvSpPr/>
          <p:nvPr/>
        </p:nvSpPr>
        <p:spPr>
          <a:xfrm rot="18980545">
            <a:off x="3963970" y="5533134"/>
            <a:ext cx="197963" cy="2356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80" name="Forma libre: forma 2079">
            <a:extLst>
              <a:ext uri="{FF2B5EF4-FFF2-40B4-BE49-F238E27FC236}">
                <a16:creationId xmlns:a16="http://schemas.microsoft.com/office/drawing/2014/main" id="{EACB993F-8512-4012-B944-A9A95374B0B1}"/>
              </a:ext>
            </a:extLst>
          </p:cNvPr>
          <p:cNvSpPr/>
          <p:nvPr/>
        </p:nvSpPr>
        <p:spPr>
          <a:xfrm>
            <a:off x="2173920" y="4996206"/>
            <a:ext cx="3784777" cy="1489435"/>
          </a:xfrm>
          <a:custGeom>
            <a:avLst/>
            <a:gdLst>
              <a:gd name="connsiteX0" fmla="*/ 814377 w 3784777"/>
              <a:gd name="connsiteY0" fmla="*/ 0 h 1489435"/>
              <a:gd name="connsiteX1" fmla="*/ 597560 w 3784777"/>
              <a:gd name="connsiteY1" fmla="*/ 169683 h 1489435"/>
              <a:gd name="connsiteX2" fmla="*/ 531573 w 3784777"/>
              <a:gd name="connsiteY2" fmla="*/ 188536 h 1489435"/>
              <a:gd name="connsiteX3" fmla="*/ 484439 w 3784777"/>
              <a:gd name="connsiteY3" fmla="*/ 207390 h 1489435"/>
              <a:gd name="connsiteX4" fmla="*/ 409024 w 3784777"/>
              <a:gd name="connsiteY4" fmla="*/ 226243 h 1489435"/>
              <a:gd name="connsiteX5" fmla="*/ 333610 w 3784777"/>
              <a:gd name="connsiteY5" fmla="*/ 282804 h 1489435"/>
              <a:gd name="connsiteX6" fmla="*/ 267622 w 3784777"/>
              <a:gd name="connsiteY6" fmla="*/ 358219 h 1489435"/>
              <a:gd name="connsiteX7" fmla="*/ 201635 w 3784777"/>
              <a:gd name="connsiteY7" fmla="*/ 405353 h 1489435"/>
              <a:gd name="connsiteX8" fmla="*/ 107367 w 3784777"/>
              <a:gd name="connsiteY8" fmla="*/ 499621 h 1489435"/>
              <a:gd name="connsiteX9" fmla="*/ 60233 w 3784777"/>
              <a:gd name="connsiteY9" fmla="*/ 603316 h 1489435"/>
              <a:gd name="connsiteX10" fmla="*/ 41379 w 3784777"/>
              <a:gd name="connsiteY10" fmla="*/ 650450 h 1489435"/>
              <a:gd name="connsiteX11" fmla="*/ 31952 w 3784777"/>
              <a:gd name="connsiteY11" fmla="*/ 707010 h 1489435"/>
              <a:gd name="connsiteX12" fmla="*/ 3672 w 3784777"/>
              <a:gd name="connsiteY12" fmla="*/ 772998 h 1489435"/>
              <a:gd name="connsiteX13" fmla="*/ 13099 w 3784777"/>
              <a:gd name="connsiteY13" fmla="*/ 1074656 h 1489435"/>
              <a:gd name="connsiteX14" fmla="*/ 69659 w 3784777"/>
              <a:gd name="connsiteY14" fmla="*/ 1168924 h 1489435"/>
              <a:gd name="connsiteX15" fmla="*/ 163927 w 3784777"/>
              <a:gd name="connsiteY15" fmla="*/ 1272619 h 1489435"/>
              <a:gd name="connsiteX16" fmla="*/ 201635 w 3784777"/>
              <a:gd name="connsiteY16" fmla="*/ 1300899 h 1489435"/>
              <a:gd name="connsiteX17" fmla="*/ 380744 w 3784777"/>
              <a:gd name="connsiteY17" fmla="*/ 1376314 h 1489435"/>
              <a:gd name="connsiteX18" fmla="*/ 503292 w 3784777"/>
              <a:gd name="connsiteY18" fmla="*/ 1404594 h 1489435"/>
              <a:gd name="connsiteX19" fmla="*/ 616414 w 3784777"/>
              <a:gd name="connsiteY19" fmla="*/ 1423448 h 1489435"/>
              <a:gd name="connsiteX20" fmla="*/ 738962 w 3784777"/>
              <a:gd name="connsiteY20" fmla="*/ 1461155 h 1489435"/>
              <a:gd name="connsiteX21" fmla="*/ 880365 w 3784777"/>
              <a:gd name="connsiteY21" fmla="*/ 1470582 h 1489435"/>
              <a:gd name="connsiteX22" fmla="*/ 1068901 w 3784777"/>
              <a:gd name="connsiteY22" fmla="*/ 1489435 h 1489435"/>
              <a:gd name="connsiteX23" fmla="*/ 1643936 w 3784777"/>
              <a:gd name="connsiteY23" fmla="*/ 1480008 h 1489435"/>
              <a:gd name="connsiteX24" fmla="*/ 1766484 w 3784777"/>
              <a:gd name="connsiteY24" fmla="*/ 1470582 h 1489435"/>
              <a:gd name="connsiteX25" fmla="*/ 1983301 w 3784777"/>
              <a:gd name="connsiteY25" fmla="*/ 1461155 h 1489435"/>
              <a:gd name="connsiteX26" fmla="*/ 2143556 w 3784777"/>
              <a:gd name="connsiteY26" fmla="*/ 1451728 h 1489435"/>
              <a:gd name="connsiteX27" fmla="*/ 2209544 w 3784777"/>
              <a:gd name="connsiteY27" fmla="*/ 1442301 h 1489435"/>
              <a:gd name="connsiteX28" fmla="*/ 2294385 w 3784777"/>
              <a:gd name="connsiteY28" fmla="*/ 1432874 h 1489435"/>
              <a:gd name="connsiteX29" fmla="*/ 2482921 w 3784777"/>
              <a:gd name="connsiteY29" fmla="*/ 1395167 h 1489435"/>
              <a:gd name="connsiteX30" fmla="*/ 2596043 w 3784777"/>
              <a:gd name="connsiteY30" fmla="*/ 1385740 h 1489435"/>
              <a:gd name="connsiteX31" fmla="*/ 2680884 w 3784777"/>
              <a:gd name="connsiteY31" fmla="*/ 1376314 h 1489435"/>
              <a:gd name="connsiteX32" fmla="*/ 3698979 w 3784777"/>
              <a:gd name="connsiteY32" fmla="*/ 1357460 h 1489435"/>
              <a:gd name="connsiteX33" fmla="*/ 3717833 w 3784777"/>
              <a:gd name="connsiteY33" fmla="*/ 1310326 h 1489435"/>
              <a:gd name="connsiteX34" fmla="*/ 3755540 w 3784777"/>
              <a:gd name="connsiteY34" fmla="*/ 1244338 h 1489435"/>
              <a:gd name="connsiteX35" fmla="*/ 3764967 w 3784777"/>
              <a:gd name="connsiteY35" fmla="*/ 1206631 h 1489435"/>
              <a:gd name="connsiteX36" fmla="*/ 3783820 w 3784777"/>
              <a:gd name="connsiteY36" fmla="*/ 1027522 h 1489435"/>
              <a:gd name="connsiteX37" fmla="*/ 3783820 w 3784777"/>
              <a:gd name="connsiteY37" fmla="*/ 801279 h 148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84777" h="1489435">
                <a:moveTo>
                  <a:pt x="814377" y="0"/>
                </a:moveTo>
                <a:cubicBezTo>
                  <a:pt x="771775" y="38342"/>
                  <a:pt x="650744" y="154488"/>
                  <a:pt x="597560" y="169683"/>
                </a:cubicBezTo>
                <a:cubicBezTo>
                  <a:pt x="575564" y="175967"/>
                  <a:pt x="553275" y="181302"/>
                  <a:pt x="531573" y="188536"/>
                </a:cubicBezTo>
                <a:cubicBezTo>
                  <a:pt x="515520" y="193887"/>
                  <a:pt x="500612" y="202414"/>
                  <a:pt x="484439" y="207390"/>
                </a:cubicBezTo>
                <a:cubicBezTo>
                  <a:pt x="459673" y="215010"/>
                  <a:pt x="434162" y="219959"/>
                  <a:pt x="409024" y="226243"/>
                </a:cubicBezTo>
                <a:cubicBezTo>
                  <a:pt x="383886" y="245097"/>
                  <a:pt x="352464" y="257666"/>
                  <a:pt x="333610" y="282804"/>
                </a:cubicBezTo>
                <a:cubicBezTo>
                  <a:pt x="307609" y="317472"/>
                  <a:pt x="301793" y="328929"/>
                  <a:pt x="267622" y="358219"/>
                </a:cubicBezTo>
                <a:cubicBezTo>
                  <a:pt x="200303" y="415921"/>
                  <a:pt x="284415" y="328485"/>
                  <a:pt x="201635" y="405353"/>
                </a:cubicBezTo>
                <a:cubicBezTo>
                  <a:pt x="169071" y="435591"/>
                  <a:pt x="107367" y="499621"/>
                  <a:pt x="107367" y="499621"/>
                </a:cubicBezTo>
                <a:cubicBezTo>
                  <a:pt x="61499" y="614289"/>
                  <a:pt x="119980" y="471873"/>
                  <a:pt x="60233" y="603316"/>
                </a:cubicBezTo>
                <a:cubicBezTo>
                  <a:pt x="53231" y="618721"/>
                  <a:pt x="47664" y="634739"/>
                  <a:pt x="41379" y="650450"/>
                </a:cubicBezTo>
                <a:cubicBezTo>
                  <a:pt x="38237" y="669303"/>
                  <a:pt x="37573" y="688742"/>
                  <a:pt x="31952" y="707010"/>
                </a:cubicBezTo>
                <a:cubicBezTo>
                  <a:pt x="24914" y="729883"/>
                  <a:pt x="4898" y="749099"/>
                  <a:pt x="3672" y="772998"/>
                </a:cubicBezTo>
                <a:cubicBezTo>
                  <a:pt x="-1480" y="873468"/>
                  <a:pt x="-3440" y="975423"/>
                  <a:pt x="13099" y="1074656"/>
                </a:cubicBezTo>
                <a:cubicBezTo>
                  <a:pt x="19123" y="1110802"/>
                  <a:pt x="45811" y="1141101"/>
                  <a:pt x="69659" y="1168924"/>
                </a:cubicBezTo>
                <a:cubicBezTo>
                  <a:pt x="97139" y="1200984"/>
                  <a:pt x="130676" y="1243525"/>
                  <a:pt x="163927" y="1272619"/>
                </a:cubicBezTo>
                <a:cubicBezTo>
                  <a:pt x="175751" y="1282965"/>
                  <a:pt x="187461" y="1294120"/>
                  <a:pt x="201635" y="1300899"/>
                </a:cubicBezTo>
                <a:cubicBezTo>
                  <a:pt x="260075" y="1328848"/>
                  <a:pt x="317623" y="1361748"/>
                  <a:pt x="380744" y="1376314"/>
                </a:cubicBezTo>
                <a:cubicBezTo>
                  <a:pt x="421593" y="1385741"/>
                  <a:pt x="462183" y="1396372"/>
                  <a:pt x="503292" y="1404594"/>
                </a:cubicBezTo>
                <a:cubicBezTo>
                  <a:pt x="540777" y="1412091"/>
                  <a:pt x="579242" y="1414527"/>
                  <a:pt x="616414" y="1423448"/>
                </a:cubicBezTo>
                <a:cubicBezTo>
                  <a:pt x="657973" y="1433422"/>
                  <a:pt x="696888" y="1453642"/>
                  <a:pt x="738962" y="1461155"/>
                </a:cubicBezTo>
                <a:cubicBezTo>
                  <a:pt x="785465" y="1469459"/>
                  <a:pt x="833265" y="1466959"/>
                  <a:pt x="880365" y="1470582"/>
                </a:cubicBezTo>
                <a:cubicBezTo>
                  <a:pt x="958407" y="1476585"/>
                  <a:pt x="993828" y="1481093"/>
                  <a:pt x="1068901" y="1489435"/>
                </a:cubicBezTo>
                <a:lnTo>
                  <a:pt x="1643936" y="1480008"/>
                </a:lnTo>
                <a:cubicBezTo>
                  <a:pt x="1684891" y="1478901"/>
                  <a:pt x="1725577" y="1472855"/>
                  <a:pt x="1766484" y="1470582"/>
                </a:cubicBezTo>
                <a:cubicBezTo>
                  <a:pt x="1838713" y="1466569"/>
                  <a:pt x="1911051" y="1464768"/>
                  <a:pt x="1983301" y="1461155"/>
                </a:cubicBezTo>
                <a:lnTo>
                  <a:pt x="2143556" y="1451728"/>
                </a:lnTo>
                <a:lnTo>
                  <a:pt x="2209544" y="1442301"/>
                </a:lnTo>
                <a:cubicBezTo>
                  <a:pt x="2237779" y="1438772"/>
                  <a:pt x="2266318" y="1437552"/>
                  <a:pt x="2294385" y="1432874"/>
                </a:cubicBezTo>
                <a:cubicBezTo>
                  <a:pt x="2441582" y="1408341"/>
                  <a:pt x="2316694" y="1416849"/>
                  <a:pt x="2482921" y="1395167"/>
                </a:cubicBezTo>
                <a:cubicBezTo>
                  <a:pt x="2520441" y="1390273"/>
                  <a:pt x="2558375" y="1389327"/>
                  <a:pt x="2596043" y="1385740"/>
                </a:cubicBezTo>
                <a:cubicBezTo>
                  <a:pt x="2624369" y="1383042"/>
                  <a:pt x="2652479" y="1377985"/>
                  <a:pt x="2680884" y="1376314"/>
                </a:cubicBezTo>
                <a:cubicBezTo>
                  <a:pt x="2977474" y="1358868"/>
                  <a:pt x="3500460" y="1359852"/>
                  <a:pt x="3698979" y="1357460"/>
                </a:cubicBezTo>
                <a:cubicBezTo>
                  <a:pt x="3705264" y="1341749"/>
                  <a:pt x="3710265" y="1325461"/>
                  <a:pt x="3717833" y="1310326"/>
                </a:cubicBezTo>
                <a:cubicBezTo>
                  <a:pt x="3729163" y="1287667"/>
                  <a:pt x="3745057" y="1267401"/>
                  <a:pt x="3755540" y="1244338"/>
                </a:cubicBezTo>
                <a:cubicBezTo>
                  <a:pt x="3760901" y="1232543"/>
                  <a:pt x="3761825" y="1219200"/>
                  <a:pt x="3764967" y="1206631"/>
                </a:cubicBezTo>
                <a:cubicBezTo>
                  <a:pt x="3771093" y="1157620"/>
                  <a:pt x="3782518" y="1073091"/>
                  <a:pt x="3783820" y="1027522"/>
                </a:cubicBezTo>
                <a:cubicBezTo>
                  <a:pt x="3785974" y="952138"/>
                  <a:pt x="3783820" y="876693"/>
                  <a:pt x="3783820" y="801279"/>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0" name="Flecha: a la derecha 99">
            <a:extLst>
              <a:ext uri="{FF2B5EF4-FFF2-40B4-BE49-F238E27FC236}">
                <a16:creationId xmlns:a16="http://schemas.microsoft.com/office/drawing/2014/main" id="{40C4C262-642E-4DCD-A8ED-1661615C09C5}"/>
              </a:ext>
            </a:extLst>
          </p:cNvPr>
          <p:cNvSpPr/>
          <p:nvPr/>
        </p:nvSpPr>
        <p:spPr>
          <a:xfrm rot="15968082">
            <a:off x="5849663" y="5623088"/>
            <a:ext cx="197963" cy="2356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81" name="Forma libre: forma 2080">
            <a:extLst>
              <a:ext uri="{FF2B5EF4-FFF2-40B4-BE49-F238E27FC236}">
                <a16:creationId xmlns:a16="http://schemas.microsoft.com/office/drawing/2014/main" id="{F37EDA43-8591-4874-B962-B045DDC8D02A}"/>
              </a:ext>
            </a:extLst>
          </p:cNvPr>
          <p:cNvSpPr/>
          <p:nvPr/>
        </p:nvSpPr>
        <p:spPr>
          <a:xfrm>
            <a:off x="2007007" y="5090474"/>
            <a:ext cx="4931121" cy="1555423"/>
          </a:xfrm>
          <a:custGeom>
            <a:avLst/>
            <a:gdLst>
              <a:gd name="connsiteX0" fmla="*/ 802181 w 4931121"/>
              <a:gd name="connsiteY0" fmla="*/ 0 h 1555423"/>
              <a:gd name="connsiteX1" fmla="*/ 604218 w 4931121"/>
              <a:gd name="connsiteY1" fmla="*/ 122549 h 1555423"/>
              <a:gd name="connsiteX2" fmla="*/ 547657 w 4931121"/>
              <a:gd name="connsiteY2" fmla="*/ 150829 h 1555423"/>
              <a:gd name="connsiteX3" fmla="*/ 481669 w 4931121"/>
              <a:gd name="connsiteY3" fmla="*/ 197963 h 1555423"/>
              <a:gd name="connsiteX4" fmla="*/ 377974 w 4931121"/>
              <a:gd name="connsiteY4" fmla="*/ 282804 h 1555423"/>
              <a:gd name="connsiteX5" fmla="*/ 264853 w 4931121"/>
              <a:gd name="connsiteY5" fmla="*/ 377072 h 1555423"/>
              <a:gd name="connsiteX6" fmla="*/ 227146 w 4931121"/>
              <a:gd name="connsiteY6" fmla="*/ 443060 h 1555423"/>
              <a:gd name="connsiteX7" fmla="*/ 151731 w 4931121"/>
              <a:gd name="connsiteY7" fmla="*/ 546755 h 1555423"/>
              <a:gd name="connsiteX8" fmla="*/ 142304 w 4931121"/>
              <a:gd name="connsiteY8" fmla="*/ 584462 h 1555423"/>
              <a:gd name="connsiteX9" fmla="*/ 85744 w 4931121"/>
              <a:gd name="connsiteY9" fmla="*/ 744718 h 1555423"/>
              <a:gd name="connsiteX10" fmla="*/ 66890 w 4931121"/>
              <a:gd name="connsiteY10" fmla="*/ 820132 h 1555423"/>
              <a:gd name="connsiteX11" fmla="*/ 29183 w 4931121"/>
              <a:gd name="connsiteY11" fmla="*/ 895547 h 1555423"/>
              <a:gd name="connsiteX12" fmla="*/ 19756 w 4931121"/>
              <a:gd name="connsiteY12" fmla="*/ 980388 h 1555423"/>
              <a:gd name="connsiteX13" fmla="*/ 902 w 4931121"/>
              <a:gd name="connsiteY13" fmla="*/ 1055802 h 1555423"/>
              <a:gd name="connsiteX14" fmla="*/ 10329 w 4931121"/>
              <a:gd name="connsiteY14" fmla="*/ 1234912 h 1555423"/>
              <a:gd name="connsiteX15" fmla="*/ 38609 w 4931121"/>
              <a:gd name="connsiteY15" fmla="*/ 1272619 h 1555423"/>
              <a:gd name="connsiteX16" fmla="*/ 66890 w 4931121"/>
              <a:gd name="connsiteY16" fmla="*/ 1319753 h 1555423"/>
              <a:gd name="connsiteX17" fmla="*/ 123451 w 4931121"/>
              <a:gd name="connsiteY17" fmla="*/ 1357460 h 1555423"/>
              <a:gd name="connsiteX18" fmla="*/ 359121 w 4931121"/>
              <a:gd name="connsiteY18" fmla="*/ 1451728 h 1555423"/>
              <a:gd name="connsiteX19" fmla="*/ 613645 w 4931121"/>
              <a:gd name="connsiteY19" fmla="*/ 1480008 h 1555423"/>
              <a:gd name="connsiteX20" fmla="*/ 1707154 w 4931121"/>
              <a:gd name="connsiteY20" fmla="*/ 1545996 h 1555423"/>
              <a:gd name="connsiteX21" fmla="*/ 3036333 w 4931121"/>
              <a:gd name="connsiteY21" fmla="*/ 1555423 h 1555423"/>
              <a:gd name="connsiteX22" fmla="*/ 3658502 w 4931121"/>
              <a:gd name="connsiteY22" fmla="*/ 1545996 h 1555423"/>
              <a:gd name="connsiteX23" fmla="*/ 4110989 w 4931121"/>
              <a:gd name="connsiteY23" fmla="*/ 1489435 h 1555423"/>
              <a:gd name="connsiteX24" fmla="*/ 4412647 w 4931121"/>
              <a:gd name="connsiteY24" fmla="*/ 1414021 h 1555423"/>
              <a:gd name="connsiteX25" fmla="*/ 4554049 w 4931121"/>
              <a:gd name="connsiteY25" fmla="*/ 1395167 h 1555423"/>
              <a:gd name="connsiteX26" fmla="*/ 4620036 w 4931121"/>
              <a:gd name="connsiteY26" fmla="*/ 1376314 h 1555423"/>
              <a:gd name="connsiteX27" fmla="*/ 4676597 w 4931121"/>
              <a:gd name="connsiteY27" fmla="*/ 1348033 h 1555423"/>
              <a:gd name="connsiteX28" fmla="*/ 4742585 w 4931121"/>
              <a:gd name="connsiteY28" fmla="*/ 1338606 h 1555423"/>
              <a:gd name="connsiteX29" fmla="*/ 4808572 w 4931121"/>
              <a:gd name="connsiteY29" fmla="*/ 1272619 h 1555423"/>
              <a:gd name="connsiteX30" fmla="*/ 4836853 w 4931121"/>
              <a:gd name="connsiteY30" fmla="*/ 1244338 h 1555423"/>
              <a:gd name="connsiteX31" fmla="*/ 4846280 w 4931121"/>
              <a:gd name="connsiteY31" fmla="*/ 1197204 h 1555423"/>
              <a:gd name="connsiteX32" fmla="*/ 4865133 w 4931121"/>
              <a:gd name="connsiteY32" fmla="*/ 1140644 h 1555423"/>
              <a:gd name="connsiteX33" fmla="*/ 4883987 w 4931121"/>
              <a:gd name="connsiteY33" fmla="*/ 1027522 h 1555423"/>
              <a:gd name="connsiteX34" fmla="*/ 4893414 w 4931121"/>
              <a:gd name="connsiteY34" fmla="*/ 989815 h 1555423"/>
              <a:gd name="connsiteX35" fmla="*/ 4912267 w 4931121"/>
              <a:gd name="connsiteY35" fmla="*/ 801279 h 1555423"/>
              <a:gd name="connsiteX36" fmla="*/ 4931121 w 4931121"/>
              <a:gd name="connsiteY36" fmla="*/ 669303 h 1555423"/>
              <a:gd name="connsiteX37" fmla="*/ 4902840 w 4931121"/>
              <a:gd name="connsiteY37" fmla="*/ 641023 h 155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931121" h="1555423">
                <a:moveTo>
                  <a:pt x="802181" y="0"/>
                </a:moveTo>
                <a:cubicBezTo>
                  <a:pt x="736193" y="40850"/>
                  <a:pt x="670984" y="82984"/>
                  <a:pt x="604218" y="122549"/>
                </a:cubicBezTo>
                <a:cubicBezTo>
                  <a:pt x="586084" y="133295"/>
                  <a:pt x="565609" y="139782"/>
                  <a:pt x="547657" y="150829"/>
                </a:cubicBezTo>
                <a:cubicBezTo>
                  <a:pt x="524636" y="164996"/>
                  <a:pt x="503006" y="181368"/>
                  <a:pt x="481669" y="197963"/>
                </a:cubicBezTo>
                <a:cubicBezTo>
                  <a:pt x="446416" y="225382"/>
                  <a:pt x="412135" y="254037"/>
                  <a:pt x="377974" y="282804"/>
                </a:cubicBezTo>
                <a:cubicBezTo>
                  <a:pt x="259575" y="382508"/>
                  <a:pt x="343939" y="317758"/>
                  <a:pt x="264853" y="377072"/>
                </a:cubicBezTo>
                <a:cubicBezTo>
                  <a:pt x="252284" y="399068"/>
                  <a:pt x="241871" y="422445"/>
                  <a:pt x="227146" y="443060"/>
                </a:cubicBezTo>
                <a:cubicBezTo>
                  <a:pt x="183851" y="503673"/>
                  <a:pt x="172670" y="490919"/>
                  <a:pt x="151731" y="546755"/>
                </a:cubicBezTo>
                <a:cubicBezTo>
                  <a:pt x="147182" y="558886"/>
                  <a:pt x="146401" y="572171"/>
                  <a:pt x="142304" y="584462"/>
                </a:cubicBezTo>
                <a:cubicBezTo>
                  <a:pt x="104383" y="698225"/>
                  <a:pt x="121597" y="622820"/>
                  <a:pt x="85744" y="744718"/>
                </a:cubicBezTo>
                <a:cubicBezTo>
                  <a:pt x="78433" y="769577"/>
                  <a:pt x="75988" y="795870"/>
                  <a:pt x="66890" y="820132"/>
                </a:cubicBezTo>
                <a:cubicBezTo>
                  <a:pt x="57022" y="846448"/>
                  <a:pt x="41752" y="870409"/>
                  <a:pt x="29183" y="895547"/>
                </a:cubicBezTo>
                <a:cubicBezTo>
                  <a:pt x="26041" y="923827"/>
                  <a:pt x="24701" y="952367"/>
                  <a:pt x="19756" y="980388"/>
                </a:cubicBezTo>
                <a:cubicBezTo>
                  <a:pt x="15253" y="1005905"/>
                  <a:pt x="1861" y="1029908"/>
                  <a:pt x="902" y="1055802"/>
                </a:cubicBezTo>
                <a:cubicBezTo>
                  <a:pt x="-1311" y="1115547"/>
                  <a:pt x="85" y="1176010"/>
                  <a:pt x="10329" y="1234912"/>
                </a:cubicBezTo>
                <a:cubicBezTo>
                  <a:pt x="13021" y="1250391"/>
                  <a:pt x="29894" y="1259547"/>
                  <a:pt x="38609" y="1272619"/>
                </a:cubicBezTo>
                <a:cubicBezTo>
                  <a:pt x="48773" y="1287864"/>
                  <a:pt x="53934" y="1306797"/>
                  <a:pt x="66890" y="1319753"/>
                </a:cubicBezTo>
                <a:cubicBezTo>
                  <a:pt x="82913" y="1335775"/>
                  <a:pt x="104021" y="1345802"/>
                  <a:pt x="123451" y="1357460"/>
                </a:cubicBezTo>
                <a:cubicBezTo>
                  <a:pt x="219829" y="1415286"/>
                  <a:pt x="233599" y="1419185"/>
                  <a:pt x="359121" y="1451728"/>
                </a:cubicBezTo>
                <a:cubicBezTo>
                  <a:pt x="464582" y="1479070"/>
                  <a:pt x="496286" y="1469141"/>
                  <a:pt x="613645" y="1480008"/>
                </a:cubicBezTo>
                <a:cubicBezTo>
                  <a:pt x="1151444" y="1529804"/>
                  <a:pt x="983342" y="1540862"/>
                  <a:pt x="1707154" y="1545996"/>
                </a:cubicBezTo>
                <a:lnTo>
                  <a:pt x="3036333" y="1555423"/>
                </a:lnTo>
                <a:lnTo>
                  <a:pt x="3658502" y="1545996"/>
                </a:lnTo>
                <a:cubicBezTo>
                  <a:pt x="3810219" y="1536680"/>
                  <a:pt x="4110989" y="1489435"/>
                  <a:pt x="4110989" y="1489435"/>
                </a:cubicBezTo>
                <a:cubicBezTo>
                  <a:pt x="4232857" y="1454616"/>
                  <a:pt x="4281655" y="1437838"/>
                  <a:pt x="4412647" y="1414021"/>
                </a:cubicBezTo>
                <a:cubicBezTo>
                  <a:pt x="4459431" y="1405515"/>
                  <a:pt x="4506915" y="1401452"/>
                  <a:pt x="4554049" y="1395167"/>
                </a:cubicBezTo>
                <a:cubicBezTo>
                  <a:pt x="4576045" y="1388883"/>
                  <a:pt x="4598685" y="1384526"/>
                  <a:pt x="4620036" y="1376314"/>
                </a:cubicBezTo>
                <a:cubicBezTo>
                  <a:pt x="4639710" y="1368747"/>
                  <a:pt x="4656450" y="1354232"/>
                  <a:pt x="4676597" y="1348033"/>
                </a:cubicBezTo>
                <a:cubicBezTo>
                  <a:pt x="4697834" y="1341499"/>
                  <a:pt x="4720589" y="1341748"/>
                  <a:pt x="4742585" y="1338606"/>
                </a:cubicBezTo>
                <a:lnTo>
                  <a:pt x="4808572" y="1272619"/>
                </a:lnTo>
                <a:lnTo>
                  <a:pt x="4836853" y="1244338"/>
                </a:lnTo>
                <a:cubicBezTo>
                  <a:pt x="4839995" y="1228627"/>
                  <a:pt x="4842064" y="1212662"/>
                  <a:pt x="4846280" y="1197204"/>
                </a:cubicBezTo>
                <a:cubicBezTo>
                  <a:pt x="4851509" y="1178031"/>
                  <a:pt x="4860822" y="1160044"/>
                  <a:pt x="4865133" y="1140644"/>
                </a:cubicBezTo>
                <a:cubicBezTo>
                  <a:pt x="4873426" y="1103327"/>
                  <a:pt x="4874715" y="1064608"/>
                  <a:pt x="4883987" y="1027522"/>
                </a:cubicBezTo>
                <a:lnTo>
                  <a:pt x="4893414" y="989815"/>
                </a:lnTo>
                <a:cubicBezTo>
                  <a:pt x="4910156" y="772147"/>
                  <a:pt x="4894002" y="947395"/>
                  <a:pt x="4912267" y="801279"/>
                </a:cubicBezTo>
                <a:cubicBezTo>
                  <a:pt x="4927196" y="681851"/>
                  <a:pt x="4914012" y="754847"/>
                  <a:pt x="4931121" y="669303"/>
                </a:cubicBezTo>
                <a:cubicBezTo>
                  <a:pt x="4919831" y="601566"/>
                  <a:pt x="4932296" y="596838"/>
                  <a:pt x="4902840" y="641023"/>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2" name="Flecha: a la derecha 101">
            <a:extLst>
              <a:ext uri="{FF2B5EF4-FFF2-40B4-BE49-F238E27FC236}">
                <a16:creationId xmlns:a16="http://schemas.microsoft.com/office/drawing/2014/main" id="{73FF5F6C-D9DD-41EC-8FF0-764FCD86AF57}"/>
              </a:ext>
            </a:extLst>
          </p:cNvPr>
          <p:cNvSpPr/>
          <p:nvPr/>
        </p:nvSpPr>
        <p:spPr>
          <a:xfrm rot="15968082">
            <a:off x="6850554" y="5516389"/>
            <a:ext cx="197963" cy="2356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82" name="Forma libre: forma 2081">
            <a:extLst>
              <a:ext uri="{FF2B5EF4-FFF2-40B4-BE49-F238E27FC236}">
                <a16:creationId xmlns:a16="http://schemas.microsoft.com/office/drawing/2014/main" id="{6B683629-45B2-461F-836F-79A50FF4631C}"/>
              </a:ext>
            </a:extLst>
          </p:cNvPr>
          <p:cNvSpPr/>
          <p:nvPr/>
        </p:nvSpPr>
        <p:spPr>
          <a:xfrm>
            <a:off x="1979629" y="4939645"/>
            <a:ext cx="5627837" cy="1875934"/>
          </a:xfrm>
          <a:custGeom>
            <a:avLst/>
            <a:gdLst>
              <a:gd name="connsiteX0" fmla="*/ 961534 w 5627837"/>
              <a:gd name="connsiteY0" fmla="*/ 0 h 1875934"/>
              <a:gd name="connsiteX1" fmla="*/ 820132 w 5627837"/>
              <a:gd name="connsiteY1" fmla="*/ 131976 h 1875934"/>
              <a:gd name="connsiteX2" fmla="*/ 725864 w 5627837"/>
              <a:gd name="connsiteY2" fmla="*/ 207390 h 1875934"/>
              <a:gd name="connsiteX3" fmla="*/ 669303 w 5627837"/>
              <a:gd name="connsiteY3" fmla="*/ 245097 h 1875934"/>
              <a:gd name="connsiteX4" fmla="*/ 584462 w 5627837"/>
              <a:gd name="connsiteY4" fmla="*/ 329939 h 1875934"/>
              <a:gd name="connsiteX5" fmla="*/ 386499 w 5627837"/>
              <a:gd name="connsiteY5" fmla="*/ 480767 h 1875934"/>
              <a:gd name="connsiteX6" fmla="*/ 301658 w 5627837"/>
              <a:gd name="connsiteY6" fmla="*/ 575035 h 1875934"/>
              <a:gd name="connsiteX7" fmla="*/ 197963 w 5627837"/>
              <a:gd name="connsiteY7" fmla="*/ 669303 h 1875934"/>
              <a:gd name="connsiteX8" fmla="*/ 160256 w 5627837"/>
              <a:gd name="connsiteY8" fmla="*/ 716437 h 1875934"/>
              <a:gd name="connsiteX9" fmla="*/ 84841 w 5627837"/>
              <a:gd name="connsiteY9" fmla="*/ 810706 h 1875934"/>
              <a:gd name="connsiteX10" fmla="*/ 28280 w 5627837"/>
              <a:gd name="connsiteY10" fmla="*/ 1008668 h 1875934"/>
              <a:gd name="connsiteX11" fmla="*/ 0 w 5627837"/>
              <a:gd name="connsiteY11" fmla="*/ 1187778 h 1875934"/>
              <a:gd name="connsiteX12" fmla="*/ 56561 w 5627837"/>
              <a:gd name="connsiteY12" fmla="*/ 1555423 h 1875934"/>
              <a:gd name="connsiteX13" fmla="*/ 103695 w 5627837"/>
              <a:gd name="connsiteY13" fmla="*/ 1602557 h 1875934"/>
              <a:gd name="connsiteX14" fmla="*/ 311084 w 5627837"/>
              <a:gd name="connsiteY14" fmla="*/ 1734532 h 1875934"/>
              <a:gd name="connsiteX15" fmla="*/ 386499 w 5627837"/>
              <a:gd name="connsiteY15" fmla="*/ 1743959 h 1875934"/>
              <a:gd name="connsiteX16" fmla="*/ 631596 w 5627837"/>
              <a:gd name="connsiteY16" fmla="*/ 1762813 h 1875934"/>
              <a:gd name="connsiteX17" fmla="*/ 754144 w 5627837"/>
              <a:gd name="connsiteY17" fmla="*/ 1772240 h 1875934"/>
              <a:gd name="connsiteX18" fmla="*/ 933253 w 5627837"/>
              <a:gd name="connsiteY18" fmla="*/ 1791093 h 1875934"/>
              <a:gd name="connsiteX19" fmla="*/ 970961 w 5627837"/>
              <a:gd name="connsiteY19" fmla="*/ 1800520 h 1875934"/>
              <a:gd name="connsiteX20" fmla="*/ 1036948 w 5627837"/>
              <a:gd name="connsiteY20" fmla="*/ 1809947 h 1875934"/>
              <a:gd name="connsiteX21" fmla="*/ 1112363 w 5627837"/>
              <a:gd name="connsiteY21" fmla="*/ 1819374 h 1875934"/>
              <a:gd name="connsiteX22" fmla="*/ 1234911 w 5627837"/>
              <a:gd name="connsiteY22" fmla="*/ 1847654 h 1875934"/>
              <a:gd name="connsiteX23" fmla="*/ 1414020 w 5627837"/>
              <a:gd name="connsiteY23" fmla="*/ 1857081 h 1875934"/>
              <a:gd name="connsiteX24" fmla="*/ 1527142 w 5627837"/>
              <a:gd name="connsiteY24" fmla="*/ 1866508 h 1875934"/>
              <a:gd name="connsiteX25" fmla="*/ 2177592 w 5627837"/>
              <a:gd name="connsiteY25" fmla="*/ 1875934 h 1875934"/>
              <a:gd name="connsiteX26" fmla="*/ 2620651 w 5627837"/>
              <a:gd name="connsiteY26" fmla="*/ 1866508 h 1875934"/>
              <a:gd name="connsiteX27" fmla="*/ 2790334 w 5627837"/>
              <a:gd name="connsiteY27" fmla="*/ 1857081 h 1875934"/>
              <a:gd name="connsiteX28" fmla="*/ 3129699 w 5627837"/>
              <a:gd name="connsiteY28" fmla="*/ 1866508 h 1875934"/>
              <a:gd name="connsiteX29" fmla="*/ 3770722 w 5627837"/>
              <a:gd name="connsiteY29" fmla="*/ 1857081 h 1875934"/>
              <a:gd name="connsiteX30" fmla="*/ 3874416 w 5627837"/>
              <a:gd name="connsiteY30" fmla="*/ 1838227 h 1875934"/>
              <a:gd name="connsiteX31" fmla="*/ 4213781 w 5627837"/>
              <a:gd name="connsiteY31" fmla="*/ 1819374 h 1875934"/>
              <a:gd name="connsiteX32" fmla="*/ 4496585 w 5627837"/>
              <a:gd name="connsiteY32" fmla="*/ 1800520 h 1875934"/>
              <a:gd name="connsiteX33" fmla="*/ 4958499 w 5627837"/>
              <a:gd name="connsiteY33" fmla="*/ 1772240 h 1875934"/>
              <a:gd name="connsiteX34" fmla="*/ 5090474 w 5627837"/>
              <a:gd name="connsiteY34" fmla="*/ 1753386 h 1875934"/>
              <a:gd name="connsiteX35" fmla="*/ 5250730 w 5627837"/>
              <a:gd name="connsiteY35" fmla="*/ 1706252 h 1875934"/>
              <a:gd name="connsiteX36" fmla="*/ 5476973 w 5627837"/>
              <a:gd name="connsiteY36" fmla="*/ 1640264 h 1875934"/>
              <a:gd name="connsiteX37" fmla="*/ 5571241 w 5627837"/>
              <a:gd name="connsiteY37" fmla="*/ 1564850 h 1875934"/>
              <a:gd name="connsiteX38" fmla="*/ 5618375 w 5627837"/>
              <a:gd name="connsiteY38" fmla="*/ 1442301 h 1875934"/>
              <a:gd name="connsiteX39" fmla="*/ 5627802 w 5627837"/>
              <a:gd name="connsiteY39" fmla="*/ 659877 h 187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627837" h="1875934">
                <a:moveTo>
                  <a:pt x="961534" y="0"/>
                </a:moveTo>
                <a:cubicBezTo>
                  <a:pt x="914400" y="43992"/>
                  <a:pt x="868534" y="89383"/>
                  <a:pt x="820132" y="131976"/>
                </a:cubicBezTo>
                <a:cubicBezTo>
                  <a:pt x="789923" y="158560"/>
                  <a:pt x="758057" y="183246"/>
                  <a:pt x="725864" y="207390"/>
                </a:cubicBezTo>
                <a:cubicBezTo>
                  <a:pt x="707737" y="220985"/>
                  <a:pt x="686426" y="230257"/>
                  <a:pt x="669303" y="245097"/>
                </a:cubicBezTo>
                <a:cubicBezTo>
                  <a:pt x="639080" y="271291"/>
                  <a:pt x="615335" y="304514"/>
                  <a:pt x="584462" y="329939"/>
                </a:cubicBezTo>
                <a:cubicBezTo>
                  <a:pt x="454380" y="437065"/>
                  <a:pt x="548446" y="300826"/>
                  <a:pt x="386499" y="480767"/>
                </a:cubicBezTo>
                <a:cubicBezTo>
                  <a:pt x="358219" y="512190"/>
                  <a:pt x="331551" y="545142"/>
                  <a:pt x="301658" y="575035"/>
                </a:cubicBezTo>
                <a:cubicBezTo>
                  <a:pt x="268627" y="608066"/>
                  <a:pt x="230994" y="636272"/>
                  <a:pt x="197963" y="669303"/>
                </a:cubicBezTo>
                <a:cubicBezTo>
                  <a:pt x="183736" y="683530"/>
                  <a:pt x="173623" y="701399"/>
                  <a:pt x="160256" y="716437"/>
                </a:cubicBezTo>
                <a:cubicBezTo>
                  <a:pt x="114603" y="767797"/>
                  <a:pt x="122112" y="742377"/>
                  <a:pt x="84841" y="810706"/>
                </a:cubicBezTo>
                <a:cubicBezTo>
                  <a:pt x="59252" y="857619"/>
                  <a:pt x="31772" y="989459"/>
                  <a:pt x="28280" y="1008668"/>
                </a:cubicBezTo>
                <a:cubicBezTo>
                  <a:pt x="4895" y="1137288"/>
                  <a:pt x="13785" y="1077503"/>
                  <a:pt x="0" y="1187778"/>
                </a:cubicBezTo>
                <a:cubicBezTo>
                  <a:pt x="9494" y="1334944"/>
                  <a:pt x="-21586" y="1442545"/>
                  <a:pt x="56561" y="1555423"/>
                </a:cubicBezTo>
                <a:cubicBezTo>
                  <a:pt x="69208" y="1573691"/>
                  <a:pt x="86825" y="1588097"/>
                  <a:pt x="103695" y="1602557"/>
                </a:cubicBezTo>
                <a:cubicBezTo>
                  <a:pt x="165556" y="1655581"/>
                  <a:pt x="234173" y="1705233"/>
                  <a:pt x="311084" y="1734532"/>
                </a:cubicBezTo>
                <a:cubicBezTo>
                  <a:pt x="334758" y="1743551"/>
                  <a:pt x="361420" y="1740376"/>
                  <a:pt x="386499" y="1743959"/>
                </a:cubicBezTo>
                <a:cubicBezTo>
                  <a:pt x="547601" y="1766974"/>
                  <a:pt x="284145" y="1741755"/>
                  <a:pt x="631596" y="1762813"/>
                </a:cubicBezTo>
                <a:cubicBezTo>
                  <a:pt x="672491" y="1765292"/>
                  <a:pt x="713315" y="1768838"/>
                  <a:pt x="754144" y="1772240"/>
                </a:cubicBezTo>
                <a:cubicBezTo>
                  <a:pt x="796112" y="1775737"/>
                  <a:pt x="886871" y="1783362"/>
                  <a:pt x="933253" y="1791093"/>
                </a:cubicBezTo>
                <a:cubicBezTo>
                  <a:pt x="946033" y="1793223"/>
                  <a:pt x="958214" y="1798202"/>
                  <a:pt x="970961" y="1800520"/>
                </a:cubicBezTo>
                <a:cubicBezTo>
                  <a:pt x="992822" y="1804495"/>
                  <a:pt x="1014924" y="1807010"/>
                  <a:pt x="1036948" y="1809947"/>
                </a:cubicBezTo>
                <a:cubicBezTo>
                  <a:pt x="1062060" y="1813295"/>
                  <a:pt x="1087463" y="1814705"/>
                  <a:pt x="1112363" y="1819374"/>
                </a:cubicBezTo>
                <a:cubicBezTo>
                  <a:pt x="1126493" y="1822023"/>
                  <a:pt x="1209875" y="1845568"/>
                  <a:pt x="1234911" y="1847654"/>
                </a:cubicBezTo>
                <a:cubicBezTo>
                  <a:pt x="1294490" y="1852619"/>
                  <a:pt x="1354358" y="1853232"/>
                  <a:pt x="1414020" y="1857081"/>
                </a:cubicBezTo>
                <a:cubicBezTo>
                  <a:pt x="1451780" y="1859517"/>
                  <a:pt x="1489315" y="1865574"/>
                  <a:pt x="1527142" y="1866508"/>
                </a:cubicBezTo>
                <a:cubicBezTo>
                  <a:pt x="1743915" y="1871860"/>
                  <a:pt x="1960775" y="1872792"/>
                  <a:pt x="2177592" y="1875934"/>
                </a:cubicBezTo>
                <a:lnTo>
                  <a:pt x="2620651" y="1866508"/>
                </a:lnTo>
                <a:cubicBezTo>
                  <a:pt x="2677272" y="1864766"/>
                  <a:pt x="2733686" y="1857081"/>
                  <a:pt x="2790334" y="1857081"/>
                </a:cubicBezTo>
                <a:cubicBezTo>
                  <a:pt x="2903499" y="1857081"/>
                  <a:pt x="3016577" y="1863366"/>
                  <a:pt x="3129699" y="1866508"/>
                </a:cubicBezTo>
                <a:cubicBezTo>
                  <a:pt x="3343373" y="1863366"/>
                  <a:pt x="3557178" y="1865190"/>
                  <a:pt x="3770722" y="1857081"/>
                </a:cubicBezTo>
                <a:cubicBezTo>
                  <a:pt x="3805828" y="1855748"/>
                  <a:pt x="3839411" y="1841206"/>
                  <a:pt x="3874416" y="1838227"/>
                </a:cubicBezTo>
                <a:cubicBezTo>
                  <a:pt x="3987304" y="1828620"/>
                  <a:pt x="4100736" y="1826911"/>
                  <a:pt x="4213781" y="1819374"/>
                </a:cubicBezTo>
                <a:lnTo>
                  <a:pt x="4496585" y="1800520"/>
                </a:lnTo>
                <a:lnTo>
                  <a:pt x="4958499" y="1772240"/>
                </a:lnTo>
                <a:cubicBezTo>
                  <a:pt x="5002491" y="1765955"/>
                  <a:pt x="5046899" y="1762101"/>
                  <a:pt x="5090474" y="1753386"/>
                </a:cubicBezTo>
                <a:cubicBezTo>
                  <a:pt x="5215058" y="1728469"/>
                  <a:pt x="5159229" y="1731670"/>
                  <a:pt x="5250730" y="1706252"/>
                </a:cubicBezTo>
                <a:cubicBezTo>
                  <a:pt x="5329903" y="1684259"/>
                  <a:pt x="5401126" y="1673973"/>
                  <a:pt x="5476973" y="1640264"/>
                </a:cubicBezTo>
                <a:cubicBezTo>
                  <a:pt x="5519784" y="1621237"/>
                  <a:pt x="5539900" y="1596191"/>
                  <a:pt x="5571241" y="1564850"/>
                </a:cubicBezTo>
                <a:cubicBezTo>
                  <a:pt x="5586952" y="1524000"/>
                  <a:pt x="5617658" y="1486062"/>
                  <a:pt x="5618375" y="1442301"/>
                </a:cubicBezTo>
                <a:cubicBezTo>
                  <a:pt x="5628935" y="798146"/>
                  <a:pt x="5627802" y="1058970"/>
                  <a:pt x="5627802" y="659877"/>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4" name="Flecha: a la derecha 103">
            <a:extLst>
              <a:ext uri="{FF2B5EF4-FFF2-40B4-BE49-F238E27FC236}">
                <a16:creationId xmlns:a16="http://schemas.microsoft.com/office/drawing/2014/main" id="{27FC4B92-0AC4-4E67-903A-25311DFF074C}"/>
              </a:ext>
            </a:extLst>
          </p:cNvPr>
          <p:cNvSpPr/>
          <p:nvPr/>
        </p:nvSpPr>
        <p:spPr>
          <a:xfrm rot="15968082">
            <a:off x="7519892" y="5443979"/>
            <a:ext cx="197963" cy="2356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83" name="Forma libre: forma 2082">
            <a:extLst>
              <a:ext uri="{FF2B5EF4-FFF2-40B4-BE49-F238E27FC236}">
                <a16:creationId xmlns:a16="http://schemas.microsoft.com/office/drawing/2014/main" id="{B7F5D4AF-CC8C-4F44-9B18-49365C5A6504}"/>
              </a:ext>
            </a:extLst>
          </p:cNvPr>
          <p:cNvSpPr/>
          <p:nvPr/>
        </p:nvSpPr>
        <p:spPr>
          <a:xfrm>
            <a:off x="1781666" y="4949072"/>
            <a:ext cx="6579939" cy="1876218"/>
          </a:xfrm>
          <a:custGeom>
            <a:avLst/>
            <a:gdLst>
              <a:gd name="connsiteX0" fmla="*/ 1074656 w 6579939"/>
              <a:gd name="connsiteY0" fmla="*/ 0 h 1876218"/>
              <a:gd name="connsiteX1" fmla="*/ 1055802 w 6579939"/>
              <a:gd name="connsiteY1" fmla="*/ 28281 h 1876218"/>
              <a:gd name="connsiteX2" fmla="*/ 1027522 w 6579939"/>
              <a:gd name="connsiteY2" fmla="*/ 37707 h 1876218"/>
              <a:gd name="connsiteX3" fmla="*/ 989814 w 6579939"/>
              <a:gd name="connsiteY3" fmla="*/ 56561 h 1876218"/>
              <a:gd name="connsiteX4" fmla="*/ 923827 w 6579939"/>
              <a:gd name="connsiteY4" fmla="*/ 75415 h 1876218"/>
              <a:gd name="connsiteX5" fmla="*/ 801278 w 6579939"/>
              <a:gd name="connsiteY5" fmla="*/ 131975 h 1876218"/>
              <a:gd name="connsiteX6" fmla="*/ 763571 w 6579939"/>
              <a:gd name="connsiteY6" fmla="*/ 141402 h 1876218"/>
              <a:gd name="connsiteX7" fmla="*/ 716437 w 6579939"/>
              <a:gd name="connsiteY7" fmla="*/ 179109 h 1876218"/>
              <a:gd name="connsiteX8" fmla="*/ 688157 w 6579939"/>
              <a:gd name="connsiteY8" fmla="*/ 207390 h 1876218"/>
              <a:gd name="connsiteX9" fmla="*/ 650449 w 6579939"/>
              <a:gd name="connsiteY9" fmla="*/ 235670 h 1876218"/>
              <a:gd name="connsiteX10" fmla="*/ 612742 w 6579939"/>
              <a:gd name="connsiteY10" fmla="*/ 273377 h 1876218"/>
              <a:gd name="connsiteX11" fmla="*/ 565608 w 6579939"/>
              <a:gd name="connsiteY11" fmla="*/ 301658 h 1876218"/>
              <a:gd name="connsiteX12" fmla="*/ 518474 w 6579939"/>
              <a:gd name="connsiteY12" fmla="*/ 348792 h 1876218"/>
              <a:gd name="connsiteX13" fmla="*/ 405353 w 6579939"/>
              <a:gd name="connsiteY13" fmla="*/ 414780 h 1876218"/>
              <a:gd name="connsiteX14" fmla="*/ 358219 w 6579939"/>
              <a:gd name="connsiteY14" fmla="*/ 443060 h 1876218"/>
              <a:gd name="connsiteX15" fmla="*/ 301658 w 6579939"/>
              <a:gd name="connsiteY15" fmla="*/ 499621 h 1876218"/>
              <a:gd name="connsiteX16" fmla="*/ 188536 w 6579939"/>
              <a:gd name="connsiteY16" fmla="*/ 584462 h 1876218"/>
              <a:gd name="connsiteX17" fmla="*/ 160256 w 6579939"/>
              <a:gd name="connsiteY17" fmla="*/ 622169 h 1876218"/>
              <a:gd name="connsiteX18" fmla="*/ 113122 w 6579939"/>
              <a:gd name="connsiteY18" fmla="*/ 697584 h 1876218"/>
              <a:gd name="connsiteX19" fmla="*/ 65988 w 6579939"/>
              <a:gd name="connsiteY19" fmla="*/ 829559 h 1876218"/>
              <a:gd name="connsiteX20" fmla="*/ 56561 w 6579939"/>
              <a:gd name="connsiteY20" fmla="*/ 923827 h 1876218"/>
              <a:gd name="connsiteX21" fmla="*/ 28280 w 6579939"/>
              <a:gd name="connsiteY21" fmla="*/ 1074656 h 1876218"/>
              <a:gd name="connsiteX22" fmla="*/ 0 w 6579939"/>
              <a:gd name="connsiteY22" fmla="*/ 1159497 h 1876218"/>
              <a:gd name="connsiteX23" fmla="*/ 9427 w 6579939"/>
              <a:gd name="connsiteY23" fmla="*/ 1498862 h 1876218"/>
              <a:gd name="connsiteX24" fmla="*/ 28280 w 6579939"/>
              <a:gd name="connsiteY24" fmla="*/ 1536569 h 1876218"/>
              <a:gd name="connsiteX25" fmla="*/ 37707 w 6579939"/>
              <a:gd name="connsiteY25" fmla="*/ 1574276 h 1876218"/>
              <a:gd name="connsiteX26" fmla="*/ 65988 w 6579939"/>
              <a:gd name="connsiteY26" fmla="*/ 1611984 h 1876218"/>
              <a:gd name="connsiteX27" fmla="*/ 141402 w 6579939"/>
              <a:gd name="connsiteY27" fmla="*/ 1696825 h 1876218"/>
              <a:gd name="connsiteX28" fmla="*/ 216816 w 6579939"/>
              <a:gd name="connsiteY28" fmla="*/ 1734532 h 1876218"/>
              <a:gd name="connsiteX29" fmla="*/ 386499 w 6579939"/>
              <a:gd name="connsiteY29" fmla="*/ 1781666 h 1876218"/>
              <a:gd name="connsiteX30" fmla="*/ 452487 w 6579939"/>
              <a:gd name="connsiteY30" fmla="*/ 1800520 h 1876218"/>
              <a:gd name="connsiteX31" fmla="*/ 480767 w 6579939"/>
              <a:gd name="connsiteY31" fmla="*/ 1809947 h 1876218"/>
              <a:gd name="connsiteX32" fmla="*/ 641023 w 6579939"/>
              <a:gd name="connsiteY32" fmla="*/ 1828800 h 1876218"/>
              <a:gd name="connsiteX33" fmla="*/ 744718 w 6579939"/>
              <a:gd name="connsiteY33" fmla="*/ 1847654 h 1876218"/>
              <a:gd name="connsiteX34" fmla="*/ 961534 w 6579939"/>
              <a:gd name="connsiteY34" fmla="*/ 1857081 h 1876218"/>
              <a:gd name="connsiteX35" fmla="*/ 1234911 w 6579939"/>
              <a:gd name="connsiteY35" fmla="*/ 1875934 h 1876218"/>
              <a:gd name="connsiteX36" fmla="*/ 1875934 w 6579939"/>
              <a:gd name="connsiteY36" fmla="*/ 1857081 h 1876218"/>
              <a:gd name="connsiteX37" fmla="*/ 2007909 w 6579939"/>
              <a:gd name="connsiteY37" fmla="*/ 1847654 h 1876218"/>
              <a:gd name="connsiteX38" fmla="*/ 2111604 w 6579939"/>
              <a:gd name="connsiteY38" fmla="*/ 1828800 h 1876218"/>
              <a:gd name="connsiteX39" fmla="*/ 2375555 w 6579939"/>
              <a:gd name="connsiteY39" fmla="*/ 1781666 h 1876218"/>
              <a:gd name="connsiteX40" fmla="*/ 2601798 w 6579939"/>
              <a:gd name="connsiteY40" fmla="*/ 1725105 h 1876218"/>
              <a:gd name="connsiteX41" fmla="*/ 2648932 w 6579939"/>
              <a:gd name="connsiteY41" fmla="*/ 1706252 h 1876218"/>
              <a:gd name="connsiteX42" fmla="*/ 2799761 w 6579939"/>
              <a:gd name="connsiteY42" fmla="*/ 1696825 h 1876218"/>
              <a:gd name="connsiteX43" fmla="*/ 3808429 w 6579939"/>
              <a:gd name="connsiteY43" fmla="*/ 1706252 h 1876218"/>
              <a:gd name="connsiteX44" fmla="*/ 3959258 w 6579939"/>
              <a:gd name="connsiteY44" fmla="*/ 1725105 h 1876218"/>
              <a:gd name="connsiteX45" fmla="*/ 5806911 w 6579939"/>
              <a:gd name="connsiteY45" fmla="*/ 1715679 h 1876218"/>
              <a:gd name="connsiteX46" fmla="*/ 5948313 w 6579939"/>
              <a:gd name="connsiteY46" fmla="*/ 1706252 h 1876218"/>
              <a:gd name="connsiteX47" fmla="*/ 6108569 w 6579939"/>
              <a:gd name="connsiteY47" fmla="*/ 1668544 h 1876218"/>
              <a:gd name="connsiteX48" fmla="*/ 6249971 w 6579939"/>
              <a:gd name="connsiteY48" fmla="*/ 1649691 h 1876218"/>
              <a:gd name="connsiteX49" fmla="*/ 6278252 w 6579939"/>
              <a:gd name="connsiteY49" fmla="*/ 1640264 h 1876218"/>
              <a:gd name="connsiteX50" fmla="*/ 6410227 w 6579939"/>
              <a:gd name="connsiteY50" fmla="*/ 1461155 h 1876218"/>
              <a:gd name="connsiteX51" fmla="*/ 6447934 w 6579939"/>
              <a:gd name="connsiteY51" fmla="*/ 1395167 h 1876218"/>
              <a:gd name="connsiteX52" fmla="*/ 6513922 w 6579939"/>
              <a:gd name="connsiteY52" fmla="*/ 1216058 h 1876218"/>
              <a:gd name="connsiteX53" fmla="*/ 6561056 w 6579939"/>
              <a:gd name="connsiteY53" fmla="*/ 1055802 h 1876218"/>
              <a:gd name="connsiteX54" fmla="*/ 6570482 w 6579939"/>
              <a:gd name="connsiteY54" fmla="*/ 886120 h 1876218"/>
              <a:gd name="connsiteX55" fmla="*/ 6579909 w 6579939"/>
              <a:gd name="connsiteY55" fmla="*/ 810705 h 1876218"/>
              <a:gd name="connsiteX56" fmla="*/ 6561056 w 6579939"/>
              <a:gd name="connsiteY56" fmla="*/ 480767 h 1876218"/>
              <a:gd name="connsiteX57" fmla="*/ 6542202 w 6579939"/>
              <a:gd name="connsiteY57" fmla="*/ 461914 h 187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579939" h="1876218">
                <a:moveTo>
                  <a:pt x="1074656" y="0"/>
                </a:moveTo>
                <a:cubicBezTo>
                  <a:pt x="1068371" y="9427"/>
                  <a:pt x="1064649" y="21203"/>
                  <a:pt x="1055802" y="28281"/>
                </a:cubicBezTo>
                <a:cubicBezTo>
                  <a:pt x="1048043" y="34488"/>
                  <a:pt x="1036655" y="33793"/>
                  <a:pt x="1027522" y="37707"/>
                </a:cubicBezTo>
                <a:cubicBezTo>
                  <a:pt x="1014605" y="43243"/>
                  <a:pt x="1003021" y="51758"/>
                  <a:pt x="989814" y="56561"/>
                </a:cubicBezTo>
                <a:cubicBezTo>
                  <a:pt x="968315" y="64379"/>
                  <a:pt x="945370" y="67721"/>
                  <a:pt x="923827" y="75415"/>
                </a:cubicBezTo>
                <a:cubicBezTo>
                  <a:pt x="774195" y="128855"/>
                  <a:pt x="935854" y="78145"/>
                  <a:pt x="801278" y="131975"/>
                </a:cubicBezTo>
                <a:cubicBezTo>
                  <a:pt x="789249" y="136787"/>
                  <a:pt x="776140" y="138260"/>
                  <a:pt x="763571" y="141402"/>
                </a:cubicBezTo>
                <a:cubicBezTo>
                  <a:pt x="747860" y="153971"/>
                  <a:pt x="731579" y="165860"/>
                  <a:pt x="716437" y="179109"/>
                </a:cubicBezTo>
                <a:cubicBezTo>
                  <a:pt x="706404" y="187888"/>
                  <a:pt x="698279" y="198714"/>
                  <a:pt x="688157" y="207390"/>
                </a:cubicBezTo>
                <a:cubicBezTo>
                  <a:pt x="676228" y="217615"/>
                  <a:pt x="662273" y="225324"/>
                  <a:pt x="650449" y="235670"/>
                </a:cubicBezTo>
                <a:cubicBezTo>
                  <a:pt x="637072" y="247375"/>
                  <a:pt x="626773" y="262464"/>
                  <a:pt x="612742" y="273377"/>
                </a:cubicBezTo>
                <a:cubicBezTo>
                  <a:pt x="598279" y="284626"/>
                  <a:pt x="579915" y="290212"/>
                  <a:pt x="565608" y="301658"/>
                </a:cubicBezTo>
                <a:cubicBezTo>
                  <a:pt x="548258" y="315538"/>
                  <a:pt x="536626" y="335979"/>
                  <a:pt x="518474" y="348792"/>
                </a:cubicBezTo>
                <a:cubicBezTo>
                  <a:pt x="482810" y="373966"/>
                  <a:pt x="442980" y="392647"/>
                  <a:pt x="405353" y="414780"/>
                </a:cubicBezTo>
                <a:cubicBezTo>
                  <a:pt x="389560" y="424070"/>
                  <a:pt x="371175" y="430104"/>
                  <a:pt x="358219" y="443060"/>
                </a:cubicBezTo>
                <a:cubicBezTo>
                  <a:pt x="339365" y="461914"/>
                  <a:pt x="322012" y="482398"/>
                  <a:pt x="301658" y="499621"/>
                </a:cubicBezTo>
                <a:cubicBezTo>
                  <a:pt x="267888" y="528196"/>
                  <a:pt x="220610" y="552388"/>
                  <a:pt x="188536" y="584462"/>
                </a:cubicBezTo>
                <a:cubicBezTo>
                  <a:pt x="177427" y="595571"/>
                  <a:pt x="168971" y="609096"/>
                  <a:pt x="160256" y="622169"/>
                </a:cubicBezTo>
                <a:cubicBezTo>
                  <a:pt x="143812" y="646835"/>
                  <a:pt x="127072" y="671427"/>
                  <a:pt x="113122" y="697584"/>
                </a:cubicBezTo>
                <a:cubicBezTo>
                  <a:pt x="86346" y="747789"/>
                  <a:pt x="81362" y="775747"/>
                  <a:pt x="65988" y="829559"/>
                </a:cubicBezTo>
                <a:cubicBezTo>
                  <a:pt x="62846" y="860982"/>
                  <a:pt x="60251" y="892464"/>
                  <a:pt x="56561" y="923827"/>
                </a:cubicBezTo>
                <a:cubicBezTo>
                  <a:pt x="50512" y="975245"/>
                  <a:pt x="42208" y="1024514"/>
                  <a:pt x="28280" y="1074656"/>
                </a:cubicBezTo>
                <a:cubicBezTo>
                  <a:pt x="20302" y="1103379"/>
                  <a:pt x="9427" y="1131217"/>
                  <a:pt x="0" y="1159497"/>
                </a:cubicBezTo>
                <a:cubicBezTo>
                  <a:pt x="3142" y="1272619"/>
                  <a:pt x="963" y="1386014"/>
                  <a:pt x="9427" y="1498862"/>
                </a:cubicBezTo>
                <a:cubicBezTo>
                  <a:pt x="10478" y="1512875"/>
                  <a:pt x="23346" y="1523411"/>
                  <a:pt x="28280" y="1536569"/>
                </a:cubicBezTo>
                <a:cubicBezTo>
                  <a:pt x="32829" y="1548700"/>
                  <a:pt x="31913" y="1562688"/>
                  <a:pt x="37707" y="1574276"/>
                </a:cubicBezTo>
                <a:cubicBezTo>
                  <a:pt x="44734" y="1588329"/>
                  <a:pt x="56173" y="1599715"/>
                  <a:pt x="65988" y="1611984"/>
                </a:cubicBezTo>
                <a:cubicBezTo>
                  <a:pt x="81369" y="1631210"/>
                  <a:pt x="117654" y="1677034"/>
                  <a:pt x="141402" y="1696825"/>
                </a:cubicBezTo>
                <a:cubicBezTo>
                  <a:pt x="163437" y="1715188"/>
                  <a:pt x="189519" y="1726224"/>
                  <a:pt x="216816" y="1734532"/>
                </a:cubicBezTo>
                <a:cubicBezTo>
                  <a:pt x="272975" y="1751624"/>
                  <a:pt x="329971" y="1765838"/>
                  <a:pt x="386499" y="1781666"/>
                </a:cubicBezTo>
                <a:cubicBezTo>
                  <a:pt x="408528" y="1787834"/>
                  <a:pt x="430785" y="1793286"/>
                  <a:pt x="452487" y="1800520"/>
                </a:cubicBezTo>
                <a:cubicBezTo>
                  <a:pt x="461914" y="1803662"/>
                  <a:pt x="470940" y="1808473"/>
                  <a:pt x="480767" y="1809947"/>
                </a:cubicBezTo>
                <a:cubicBezTo>
                  <a:pt x="533959" y="1817926"/>
                  <a:pt x="587777" y="1821193"/>
                  <a:pt x="641023" y="1828800"/>
                </a:cubicBezTo>
                <a:cubicBezTo>
                  <a:pt x="675802" y="1833768"/>
                  <a:pt x="709722" y="1844566"/>
                  <a:pt x="744718" y="1847654"/>
                </a:cubicBezTo>
                <a:cubicBezTo>
                  <a:pt x="816778" y="1854012"/>
                  <a:pt x="889262" y="1853939"/>
                  <a:pt x="961534" y="1857081"/>
                </a:cubicBezTo>
                <a:cubicBezTo>
                  <a:pt x="1068943" y="1872424"/>
                  <a:pt x="1089680" y="1877548"/>
                  <a:pt x="1234911" y="1875934"/>
                </a:cubicBezTo>
                <a:cubicBezTo>
                  <a:pt x="1448665" y="1873559"/>
                  <a:pt x="1662260" y="1863365"/>
                  <a:pt x="1875934" y="1857081"/>
                </a:cubicBezTo>
                <a:cubicBezTo>
                  <a:pt x="1919926" y="1853939"/>
                  <a:pt x="1964119" y="1852909"/>
                  <a:pt x="2007909" y="1847654"/>
                </a:cubicBezTo>
                <a:cubicBezTo>
                  <a:pt x="2042790" y="1843468"/>
                  <a:pt x="2076950" y="1834576"/>
                  <a:pt x="2111604" y="1828800"/>
                </a:cubicBezTo>
                <a:cubicBezTo>
                  <a:pt x="2240605" y="1807300"/>
                  <a:pt x="2241375" y="1812631"/>
                  <a:pt x="2375555" y="1781666"/>
                </a:cubicBezTo>
                <a:cubicBezTo>
                  <a:pt x="2451300" y="1764186"/>
                  <a:pt x="2529622" y="1753974"/>
                  <a:pt x="2601798" y="1725105"/>
                </a:cubicBezTo>
                <a:cubicBezTo>
                  <a:pt x="2617509" y="1718821"/>
                  <a:pt x="2632181" y="1708645"/>
                  <a:pt x="2648932" y="1706252"/>
                </a:cubicBezTo>
                <a:cubicBezTo>
                  <a:pt x="2698800" y="1699128"/>
                  <a:pt x="2749485" y="1699967"/>
                  <a:pt x="2799761" y="1696825"/>
                </a:cubicBezTo>
                <a:lnTo>
                  <a:pt x="3808429" y="1706252"/>
                </a:lnTo>
                <a:cubicBezTo>
                  <a:pt x="3859082" y="1707487"/>
                  <a:pt x="3908591" y="1724866"/>
                  <a:pt x="3959258" y="1725105"/>
                </a:cubicBezTo>
                <a:lnTo>
                  <a:pt x="5806911" y="1715679"/>
                </a:lnTo>
                <a:cubicBezTo>
                  <a:pt x="5854045" y="1712537"/>
                  <a:pt x="5901641" y="1713545"/>
                  <a:pt x="5948313" y="1706252"/>
                </a:cubicBezTo>
                <a:cubicBezTo>
                  <a:pt x="6002533" y="1697780"/>
                  <a:pt x="6054631" y="1678657"/>
                  <a:pt x="6108569" y="1668544"/>
                </a:cubicBezTo>
                <a:cubicBezTo>
                  <a:pt x="6155306" y="1659781"/>
                  <a:pt x="6202837" y="1655975"/>
                  <a:pt x="6249971" y="1649691"/>
                </a:cubicBezTo>
                <a:cubicBezTo>
                  <a:pt x="6259398" y="1646549"/>
                  <a:pt x="6270166" y="1646040"/>
                  <a:pt x="6278252" y="1640264"/>
                </a:cubicBezTo>
                <a:cubicBezTo>
                  <a:pt x="6326676" y="1605675"/>
                  <a:pt x="6399599" y="1479753"/>
                  <a:pt x="6410227" y="1461155"/>
                </a:cubicBezTo>
                <a:cubicBezTo>
                  <a:pt x="6422796" y="1439159"/>
                  <a:pt x="6437147" y="1418090"/>
                  <a:pt x="6447934" y="1395167"/>
                </a:cubicBezTo>
                <a:cubicBezTo>
                  <a:pt x="6464652" y="1359642"/>
                  <a:pt x="6503178" y="1256883"/>
                  <a:pt x="6513922" y="1216058"/>
                </a:cubicBezTo>
                <a:cubicBezTo>
                  <a:pt x="6556735" y="1053368"/>
                  <a:pt x="6505763" y="1184817"/>
                  <a:pt x="6561056" y="1055802"/>
                </a:cubicBezTo>
                <a:cubicBezTo>
                  <a:pt x="6564198" y="999241"/>
                  <a:pt x="6566137" y="942601"/>
                  <a:pt x="6570482" y="886120"/>
                </a:cubicBezTo>
                <a:cubicBezTo>
                  <a:pt x="6572425" y="860861"/>
                  <a:pt x="6580498" y="836032"/>
                  <a:pt x="6579909" y="810705"/>
                </a:cubicBezTo>
                <a:cubicBezTo>
                  <a:pt x="6577348" y="700576"/>
                  <a:pt x="6572896" y="590288"/>
                  <a:pt x="6561056" y="480767"/>
                </a:cubicBezTo>
                <a:cubicBezTo>
                  <a:pt x="6560101" y="471931"/>
                  <a:pt x="6548487" y="468198"/>
                  <a:pt x="6542202" y="461914"/>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6" name="Flecha: a la derecha 105">
            <a:extLst>
              <a:ext uri="{FF2B5EF4-FFF2-40B4-BE49-F238E27FC236}">
                <a16:creationId xmlns:a16="http://schemas.microsoft.com/office/drawing/2014/main" id="{4223A1F6-287E-491C-AA04-C18B4B977B99}"/>
              </a:ext>
            </a:extLst>
          </p:cNvPr>
          <p:cNvSpPr/>
          <p:nvPr/>
        </p:nvSpPr>
        <p:spPr>
          <a:xfrm rot="15968082">
            <a:off x="8245585" y="5270382"/>
            <a:ext cx="197963" cy="2356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84" name="Forma libre: forma 2083">
            <a:extLst>
              <a:ext uri="{FF2B5EF4-FFF2-40B4-BE49-F238E27FC236}">
                <a16:creationId xmlns:a16="http://schemas.microsoft.com/office/drawing/2014/main" id="{171463BE-C774-4BCC-AECB-71835BDC0352}"/>
              </a:ext>
            </a:extLst>
          </p:cNvPr>
          <p:cNvSpPr/>
          <p:nvPr/>
        </p:nvSpPr>
        <p:spPr>
          <a:xfrm>
            <a:off x="2648932" y="4911365"/>
            <a:ext cx="6495068" cy="1498862"/>
          </a:xfrm>
          <a:custGeom>
            <a:avLst/>
            <a:gdLst>
              <a:gd name="connsiteX0" fmla="*/ 518474 w 6495068"/>
              <a:gd name="connsiteY0" fmla="*/ 0 h 1498862"/>
              <a:gd name="connsiteX1" fmla="*/ 490194 w 6495068"/>
              <a:gd name="connsiteY1" fmla="*/ 37707 h 1498862"/>
              <a:gd name="connsiteX2" fmla="*/ 320511 w 6495068"/>
              <a:gd name="connsiteY2" fmla="*/ 188536 h 1498862"/>
              <a:gd name="connsiteX3" fmla="*/ 292231 w 6495068"/>
              <a:gd name="connsiteY3" fmla="*/ 226243 h 1498862"/>
              <a:gd name="connsiteX4" fmla="*/ 273377 w 6495068"/>
              <a:gd name="connsiteY4" fmla="*/ 263950 h 1498862"/>
              <a:gd name="connsiteX5" fmla="*/ 245097 w 6495068"/>
              <a:gd name="connsiteY5" fmla="*/ 292231 h 1498862"/>
              <a:gd name="connsiteX6" fmla="*/ 207390 w 6495068"/>
              <a:gd name="connsiteY6" fmla="*/ 348792 h 1498862"/>
              <a:gd name="connsiteX7" fmla="*/ 160256 w 6495068"/>
              <a:gd name="connsiteY7" fmla="*/ 433633 h 1498862"/>
              <a:gd name="connsiteX8" fmla="*/ 131975 w 6495068"/>
              <a:gd name="connsiteY8" fmla="*/ 480767 h 1498862"/>
              <a:gd name="connsiteX9" fmla="*/ 113122 w 6495068"/>
              <a:gd name="connsiteY9" fmla="*/ 527901 h 1498862"/>
              <a:gd name="connsiteX10" fmla="*/ 75414 w 6495068"/>
              <a:gd name="connsiteY10" fmla="*/ 612742 h 1498862"/>
              <a:gd name="connsiteX11" fmla="*/ 28280 w 6495068"/>
              <a:gd name="connsiteY11" fmla="*/ 772998 h 1498862"/>
              <a:gd name="connsiteX12" fmla="*/ 0 w 6495068"/>
              <a:gd name="connsiteY12" fmla="*/ 904973 h 1498862"/>
              <a:gd name="connsiteX13" fmla="*/ 9427 w 6495068"/>
              <a:gd name="connsiteY13" fmla="*/ 1084082 h 1498862"/>
              <a:gd name="connsiteX14" fmla="*/ 18854 w 6495068"/>
              <a:gd name="connsiteY14" fmla="*/ 1131216 h 1498862"/>
              <a:gd name="connsiteX15" fmla="*/ 47134 w 6495068"/>
              <a:gd name="connsiteY15" fmla="*/ 1178350 h 1498862"/>
              <a:gd name="connsiteX16" fmla="*/ 56561 w 6495068"/>
              <a:gd name="connsiteY16" fmla="*/ 1206631 h 1498862"/>
              <a:gd name="connsiteX17" fmla="*/ 113122 w 6495068"/>
              <a:gd name="connsiteY17" fmla="*/ 1282045 h 1498862"/>
              <a:gd name="connsiteX18" fmla="*/ 150829 w 6495068"/>
              <a:gd name="connsiteY18" fmla="*/ 1310326 h 1498862"/>
              <a:gd name="connsiteX19" fmla="*/ 169682 w 6495068"/>
              <a:gd name="connsiteY19" fmla="*/ 1338606 h 1498862"/>
              <a:gd name="connsiteX20" fmla="*/ 292231 w 6495068"/>
              <a:gd name="connsiteY20" fmla="*/ 1404594 h 1498862"/>
              <a:gd name="connsiteX21" fmla="*/ 509047 w 6495068"/>
              <a:gd name="connsiteY21" fmla="*/ 1461155 h 1498862"/>
              <a:gd name="connsiteX22" fmla="*/ 820132 w 6495068"/>
              <a:gd name="connsiteY22" fmla="*/ 1498862 h 1498862"/>
              <a:gd name="connsiteX23" fmla="*/ 1329179 w 6495068"/>
              <a:gd name="connsiteY23" fmla="*/ 1451728 h 1498862"/>
              <a:gd name="connsiteX24" fmla="*/ 1414021 w 6495068"/>
              <a:gd name="connsiteY24" fmla="*/ 1414021 h 1498862"/>
              <a:gd name="connsiteX25" fmla="*/ 1527142 w 6495068"/>
              <a:gd name="connsiteY25" fmla="*/ 1385740 h 1498862"/>
              <a:gd name="connsiteX26" fmla="*/ 1677971 w 6495068"/>
              <a:gd name="connsiteY26" fmla="*/ 1357460 h 1498862"/>
              <a:gd name="connsiteX27" fmla="*/ 2413262 w 6495068"/>
              <a:gd name="connsiteY27" fmla="*/ 1348033 h 1498862"/>
              <a:gd name="connsiteX28" fmla="*/ 2696066 w 6495068"/>
              <a:gd name="connsiteY28" fmla="*/ 1329179 h 1498862"/>
              <a:gd name="connsiteX29" fmla="*/ 3026004 w 6495068"/>
              <a:gd name="connsiteY29" fmla="*/ 1310326 h 1498862"/>
              <a:gd name="connsiteX30" fmla="*/ 3893270 w 6495068"/>
              <a:gd name="connsiteY30" fmla="*/ 1319753 h 1498862"/>
              <a:gd name="connsiteX31" fmla="*/ 4147794 w 6495068"/>
              <a:gd name="connsiteY31" fmla="*/ 1329179 h 1498862"/>
              <a:gd name="connsiteX32" fmla="*/ 6033155 w 6495068"/>
              <a:gd name="connsiteY32" fmla="*/ 1310326 h 1498862"/>
              <a:gd name="connsiteX33" fmla="*/ 6193410 w 6495068"/>
              <a:gd name="connsiteY33" fmla="*/ 1282045 h 1498862"/>
              <a:gd name="connsiteX34" fmla="*/ 6278252 w 6495068"/>
              <a:gd name="connsiteY34" fmla="*/ 1263192 h 1498862"/>
              <a:gd name="connsiteX35" fmla="*/ 6363093 w 6495068"/>
              <a:gd name="connsiteY35" fmla="*/ 1216058 h 1498862"/>
              <a:gd name="connsiteX36" fmla="*/ 6438507 w 6495068"/>
              <a:gd name="connsiteY36" fmla="*/ 1112363 h 1498862"/>
              <a:gd name="connsiteX37" fmla="*/ 6466788 w 6495068"/>
              <a:gd name="connsiteY37" fmla="*/ 1027522 h 1498862"/>
              <a:gd name="connsiteX38" fmla="*/ 6495068 w 6495068"/>
              <a:gd name="connsiteY38" fmla="*/ 810705 h 1498862"/>
              <a:gd name="connsiteX39" fmla="*/ 6485641 w 6495068"/>
              <a:gd name="connsiteY39" fmla="*/ 197963 h 1498862"/>
              <a:gd name="connsiteX40" fmla="*/ 6466788 w 6495068"/>
              <a:gd name="connsiteY40" fmla="*/ 169682 h 1498862"/>
              <a:gd name="connsiteX41" fmla="*/ 6457361 w 6495068"/>
              <a:gd name="connsiteY41" fmla="*/ 150829 h 149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495068" h="1498862">
                <a:moveTo>
                  <a:pt x="518474" y="0"/>
                </a:moveTo>
                <a:cubicBezTo>
                  <a:pt x="509047" y="12569"/>
                  <a:pt x="501776" y="27091"/>
                  <a:pt x="490194" y="37707"/>
                </a:cubicBezTo>
                <a:cubicBezTo>
                  <a:pt x="413942" y="107606"/>
                  <a:pt x="385858" y="101406"/>
                  <a:pt x="320511" y="188536"/>
                </a:cubicBezTo>
                <a:cubicBezTo>
                  <a:pt x="311084" y="201105"/>
                  <a:pt x="300558" y="212920"/>
                  <a:pt x="292231" y="226243"/>
                </a:cubicBezTo>
                <a:cubicBezTo>
                  <a:pt x="284783" y="238160"/>
                  <a:pt x="281545" y="252515"/>
                  <a:pt x="273377" y="263950"/>
                </a:cubicBezTo>
                <a:cubicBezTo>
                  <a:pt x="265628" y="274798"/>
                  <a:pt x="253282" y="281708"/>
                  <a:pt x="245097" y="292231"/>
                </a:cubicBezTo>
                <a:cubicBezTo>
                  <a:pt x="231186" y="310117"/>
                  <a:pt x="219555" y="329675"/>
                  <a:pt x="207390" y="348792"/>
                </a:cubicBezTo>
                <a:cubicBezTo>
                  <a:pt x="155805" y="429854"/>
                  <a:pt x="199631" y="362758"/>
                  <a:pt x="160256" y="433633"/>
                </a:cubicBezTo>
                <a:cubicBezTo>
                  <a:pt x="151358" y="449650"/>
                  <a:pt x="140169" y="464379"/>
                  <a:pt x="131975" y="480767"/>
                </a:cubicBezTo>
                <a:cubicBezTo>
                  <a:pt x="124407" y="495902"/>
                  <a:pt x="119788" y="512348"/>
                  <a:pt x="113122" y="527901"/>
                </a:cubicBezTo>
                <a:cubicBezTo>
                  <a:pt x="100931" y="556346"/>
                  <a:pt x="86631" y="583899"/>
                  <a:pt x="75414" y="612742"/>
                </a:cubicBezTo>
                <a:cubicBezTo>
                  <a:pt x="45842" y="688784"/>
                  <a:pt x="48365" y="697679"/>
                  <a:pt x="28280" y="772998"/>
                </a:cubicBezTo>
                <a:cubicBezTo>
                  <a:pt x="1404" y="873784"/>
                  <a:pt x="14526" y="803291"/>
                  <a:pt x="0" y="904973"/>
                </a:cubicBezTo>
                <a:cubicBezTo>
                  <a:pt x="3142" y="964676"/>
                  <a:pt x="4462" y="1024503"/>
                  <a:pt x="9427" y="1084082"/>
                </a:cubicBezTo>
                <a:cubicBezTo>
                  <a:pt x="10758" y="1100049"/>
                  <a:pt x="12903" y="1116339"/>
                  <a:pt x="18854" y="1131216"/>
                </a:cubicBezTo>
                <a:cubicBezTo>
                  <a:pt x="25659" y="1148228"/>
                  <a:pt x="38940" y="1161962"/>
                  <a:pt x="47134" y="1178350"/>
                </a:cubicBezTo>
                <a:cubicBezTo>
                  <a:pt x="51578" y="1187238"/>
                  <a:pt x="52117" y="1197743"/>
                  <a:pt x="56561" y="1206631"/>
                </a:cubicBezTo>
                <a:cubicBezTo>
                  <a:pt x="65265" y="1224038"/>
                  <a:pt x="106182" y="1275105"/>
                  <a:pt x="113122" y="1282045"/>
                </a:cubicBezTo>
                <a:cubicBezTo>
                  <a:pt x="124232" y="1293155"/>
                  <a:pt x="139719" y="1299216"/>
                  <a:pt x="150829" y="1310326"/>
                </a:cubicBezTo>
                <a:cubicBezTo>
                  <a:pt x="158840" y="1318337"/>
                  <a:pt x="161080" y="1331233"/>
                  <a:pt x="169682" y="1338606"/>
                </a:cubicBezTo>
                <a:cubicBezTo>
                  <a:pt x="186789" y="1353269"/>
                  <a:pt x="283455" y="1401763"/>
                  <a:pt x="292231" y="1404594"/>
                </a:cubicBezTo>
                <a:cubicBezTo>
                  <a:pt x="363315" y="1427524"/>
                  <a:pt x="434899" y="1452167"/>
                  <a:pt x="509047" y="1461155"/>
                </a:cubicBezTo>
                <a:lnTo>
                  <a:pt x="820132" y="1498862"/>
                </a:lnTo>
                <a:cubicBezTo>
                  <a:pt x="989538" y="1490392"/>
                  <a:pt x="1164454" y="1501861"/>
                  <a:pt x="1329179" y="1451728"/>
                </a:cubicBezTo>
                <a:cubicBezTo>
                  <a:pt x="1358786" y="1442717"/>
                  <a:pt x="1384661" y="1423808"/>
                  <a:pt x="1414021" y="1414021"/>
                </a:cubicBezTo>
                <a:cubicBezTo>
                  <a:pt x="1450894" y="1401730"/>
                  <a:pt x="1489331" y="1394743"/>
                  <a:pt x="1527142" y="1385740"/>
                </a:cubicBezTo>
                <a:cubicBezTo>
                  <a:pt x="1557144" y="1378597"/>
                  <a:pt x="1642000" y="1358306"/>
                  <a:pt x="1677971" y="1357460"/>
                </a:cubicBezTo>
                <a:cubicBezTo>
                  <a:pt x="1923020" y="1351694"/>
                  <a:pt x="2168165" y="1351175"/>
                  <a:pt x="2413262" y="1348033"/>
                </a:cubicBezTo>
                <a:lnTo>
                  <a:pt x="2696066" y="1329179"/>
                </a:lnTo>
                <a:lnTo>
                  <a:pt x="3026004" y="1310326"/>
                </a:lnTo>
                <a:lnTo>
                  <a:pt x="3893270" y="1319753"/>
                </a:lnTo>
                <a:cubicBezTo>
                  <a:pt x="3978158" y="1321180"/>
                  <a:pt x="4062895" y="1329553"/>
                  <a:pt x="4147794" y="1329179"/>
                </a:cubicBezTo>
                <a:lnTo>
                  <a:pt x="6033155" y="1310326"/>
                </a:lnTo>
                <a:lnTo>
                  <a:pt x="6193410" y="1282045"/>
                </a:lnTo>
                <a:cubicBezTo>
                  <a:pt x="6221859" y="1276574"/>
                  <a:pt x="6251251" y="1273692"/>
                  <a:pt x="6278252" y="1263192"/>
                </a:cubicBezTo>
                <a:cubicBezTo>
                  <a:pt x="6308404" y="1251466"/>
                  <a:pt x="6334813" y="1231769"/>
                  <a:pt x="6363093" y="1216058"/>
                </a:cubicBezTo>
                <a:cubicBezTo>
                  <a:pt x="6383713" y="1190282"/>
                  <a:pt x="6424823" y="1141685"/>
                  <a:pt x="6438507" y="1112363"/>
                </a:cubicBezTo>
                <a:cubicBezTo>
                  <a:pt x="6451113" y="1085350"/>
                  <a:pt x="6457361" y="1055802"/>
                  <a:pt x="6466788" y="1027522"/>
                </a:cubicBezTo>
                <a:cubicBezTo>
                  <a:pt x="6472722" y="988947"/>
                  <a:pt x="6495068" y="858087"/>
                  <a:pt x="6495068" y="810705"/>
                </a:cubicBezTo>
                <a:cubicBezTo>
                  <a:pt x="6495068" y="606433"/>
                  <a:pt x="6494644" y="402036"/>
                  <a:pt x="6485641" y="197963"/>
                </a:cubicBezTo>
                <a:cubicBezTo>
                  <a:pt x="6485142" y="186644"/>
                  <a:pt x="6472617" y="179397"/>
                  <a:pt x="6466788" y="169682"/>
                </a:cubicBezTo>
                <a:cubicBezTo>
                  <a:pt x="6463173" y="163657"/>
                  <a:pt x="6460503" y="157113"/>
                  <a:pt x="6457361" y="150829"/>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8" name="Flecha: a la derecha 107">
            <a:extLst>
              <a:ext uri="{FF2B5EF4-FFF2-40B4-BE49-F238E27FC236}">
                <a16:creationId xmlns:a16="http://schemas.microsoft.com/office/drawing/2014/main" id="{C8F5E551-D0E1-48BB-9D52-0BBB80F69F39}"/>
              </a:ext>
            </a:extLst>
          </p:cNvPr>
          <p:cNvSpPr/>
          <p:nvPr/>
        </p:nvSpPr>
        <p:spPr>
          <a:xfrm rot="15968082">
            <a:off x="9018446" y="4865941"/>
            <a:ext cx="197963" cy="2356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86" name="Forma libre: forma 2085">
            <a:extLst>
              <a:ext uri="{FF2B5EF4-FFF2-40B4-BE49-F238E27FC236}">
                <a16:creationId xmlns:a16="http://schemas.microsoft.com/office/drawing/2014/main" id="{944A4F35-A3E8-4F57-B47F-396CEDFAFB24}"/>
              </a:ext>
            </a:extLst>
          </p:cNvPr>
          <p:cNvSpPr/>
          <p:nvPr/>
        </p:nvSpPr>
        <p:spPr>
          <a:xfrm>
            <a:off x="2493898" y="3996965"/>
            <a:ext cx="8742853" cy="2648932"/>
          </a:xfrm>
          <a:custGeom>
            <a:avLst/>
            <a:gdLst>
              <a:gd name="connsiteX0" fmla="*/ 532106 w 8742853"/>
              <a:gd name="connsiteY0" fmla="*/ 980388 h 2648932"/>
              <a:gd name="connsiteX1" fmla="*/ 287009 w 8742853"/>
              <a:gd name="connsiteY1" fmla="*/ 1300899 h 2648932"/>
              <a:gd name="connsiteX2" fmla="*/ 211595 w 8742853"/>
              <a:gd name="connsiteY2" fmla="*/ 1395167 h 2648932"/>
              <a:gd name="connsiteX3" fmla="*/ 145607 w 8742853"/>
              <a:gd name="connsiteY3" fmla="*/ 1498862 h 2648932"/>
              <a:gd name="connsiteX4" fmla="*/ 107900 w 8742853"/>
              <a:gd name="connsiteY4" fmla="*/ 1555423 h 2648932"/>
              <a:gd name="connsiteX5" fmla="*/ 60766 w 8742853"/>
              <a:gd name="connsiteY5" fmla="*/ 1630837 h 2648932"/>
              <a:gd name="connsiteX6" fmla="*/ 13632 w 8742853"/>
              <a:gd name="connsiteY6" fmla="*/ 1725105 h 2648932"/>
              <a:gd name="connsiteX7" fmla="*/ 13632 w 8742853"/>
              <a:gd name="connsiteY7" fmla="*/ 1913641 h 2648932"/>
              <a:gd name="connsiteX8" fmla="*/ 136180 w 8742853"/>
              <a:gd name="connsiteY8" fmla="*/ 2007909 h 2648932"/>
              <a:gd name="connsiteX9" fmla="*/ 221022 w 8742853"/>
              <a:gd name="connsiteY9" fmla="*/ 2045616 h 2648932"/>
              <a:gd name="connsiteX10" fmla="*/ 343570 w 8742853"/>
              <a:gd name="connsiteY10" fmla="*/ 2083324 h 2648932"/>
              <a:gd name="connsiteX11" fmla="*/ 1578481 w 8742853"/>
              <a:gd name="connsiteY11" fmla="*/ 2139884 h 2648932"/>
              <a:gd name="connsiteX12" fmla="*/ 1842432 w 8742853"/>
              <a:gd name="connsiteY12" fmla="*/ 2168165 h 2648932"/>
              <a:gd name="connsiteX13" fmla="*/ 1946127 w 8742853"/>
              <a:gd name="connsiteY13" fmla="*/ 2177592 h 2648932"/>
              <a:gd name="connsiteX14" fmla="*/ 4170853 w 8742853"/>
              <a:gd name="connsiteY14" fmla="*/ 2187019 h 2648932"/>
              <a:gd name="connsiteX15" fmla="*/ 4519644 w 8742853"/>
              <a:gd name="connsiteY15" fmla="*/ 2224726 h 2648932"/>
              <a:gd name="connsiteX16" fmla="*/ 4670473 w 8742853"/>
              <a:gd name="connsiteY16" fmla="*/ 2234153 h 2648932"/>
              <a:gd name="connsiteX17" fmla="*/ 5113533 w 8742853"/>
              <a:gd name="connsiteY17" fmla="*/ 2253006 h 2648932"/>
              <a:gd name="connsiteX18" fmla="*/ 5716848 w 8742853"/>
              <a:gd name="connsiteY18" fmla="*/ 2356701 h 2648932"/>
              <a:gd name="connsiteX19" fmla="*/ 6009079 w 8742853"/>
              <a:gd name="connsiteY19" fmla="*/ 2403835 h 2648932"/>
              <a:gd name="connsiteX20" fmla="*/ 6103347 w 8742853"/>
              <a:gd name="connsiteY20" fmla="*/ 2432115 h 2648932"/>
              <a:gd name="connsiteX21" fmla="*/ 6244749 w 8742853"/>
              <a:gd name="connsiteY21" fmla="*/ 2469823 h 2648932"/>
              <a:gd name="connsiteX22" fmla="*/ 6452139 w 8742853"/>
              <a:gd name="connsiteY22" fmla="*/ 2535810 h 2648932"/>
              <a:gd name="connsiteX23" fmla="*/ 6961187 w 8742853"/>
              <a:gd name="connsiteY23" fmla="*/ 2592371 h 2648932"/>
              <a:gd name="connsiteX24" fmla="*/ 7291125 w 8742853"/>
              <a:gd name="connsiteY24" fmla="*/ 2639505 h 2648932"/>
              <a:gd name="connsiteX25" fmla="*/ 7507941 w 8742853"/>
              <a:gd name="connsiteY25" fmla="*/ 2648932 h 2648932"/>
              <a:gd name="connsiteX26" fmla="*/ 8120683 w 8742853"/>
              <a:gd name="connsiteY26" fmla="*/ 2630078 h 2648932"/>
              <a:gd name="connsiteX27" fmla="*/ 8337500 w 8742853"/>
              <a:gd name="connsiteY27" fmla="*/ 2516957 h 2648932"/>
              <a:gd name="connsiteX28" fmla="*/ 8450622 w 8742853"/>
              <a:gd name="connsiteY28" fmla="*/ 2432115 h 2648932"/>
              <a:gd name="connsiteX29" fmla="*/ 8563743 w 8742853"/>
              <a:gd name="connsiteY29" fmla="*/ 2309567 h 2648932"/>
              <a:gd name="connsiteX30" fmla="*/ 8695718 w 8742853"/>
              <a:gd name="connsiteY30" fmla="*/ 2083324 h 2648932"/>
              <a:gd name="connsiteX31" fmla="*/ 8723999 w 8742853"/>
              <a:gd name="connsiteY31" fmla="*/ 2007909 h 2648932"/>
              <a:gd name="connsiteX32" fmla="*/ 8742853 w 8742853"/>
              <a:gd name="connsiteY32" fmla="*/ 1932495 h 2648932"/>
              <a:gd name="connsiteX33" fmla="*/ 8733426 w 8742853"/>
              <a:gd name="connsiteY33" fmla="*/ 1140643 h 2648932"/>
              <a:gd name="connsiteX34" fmla="*/ 8705145 w 8742853"/>
              <a:gd name="connsiteY34" fmla="*/ 1018095 h 2648932"/>
              <a:gd name="connsiteX35" fmla="*/ 8686292 w 8742853"/>
              <a:gd name="connsiteY35" fmla="*/ 904973 h 2648932"/>
              <a:gd name="connsiteX36" fmla="*/ 8648584 w 8742853"/>
              <a:gd name="connsiteY36" fmla="*/ 678730 h 2648932"/>
              <a:gd name="connsiteX37" fmla="*/ 8629731 w 8742853"/>
              <a:gd name="connsiteY37" fmla="*/ 631596 h 2648932"/>
              <a:gd name="connsiteX38" fmla="*/ 8592024 w 8742853"/>
              <a:gd name="connsiteY38" fmla="*/ 490194 h 2648932"/>
              <a:gd name="connsiteX39" fmla="*/ 8554316 w 8742853"/>
              <a:gd name="connsiteY39" fmla="*/ 377072 h 2648932"/>
              <a:gd name="connsiteX40" fmla="*/ 8535463 w 8742853"/>
              <a:gd name="connsiteY40" fmla="*/ 320511 h 2648932"/>
              <a:gd name="connsiteX41" fmla="*/ 8516609 w 8742853"/>
              <a:gd name="connsiteY41" fmla="*/ 282804 h 2648932"/>
              <a:gd name="connsiteX42" fmla="*/ 8497756 w 8742853"/>
              <a:gd name="connsiteY42" fmla="*/ 235670 h 2648932"/>
              <a:gd name="connsiteX43" fmla="*/ 8441195 w 8742853"/>
              <a:gd name="connsiteY43" fmla="*/ 169682 h 2648932"/>
              <a:gd name="connsiteX44" fmla="*/ 8422341 w 8742853"/>
              <a:gd name="connsiteY44" fmla="*/ 141402 h 2648932"/>
              <a:gd name="connsiteX45" fmla="*/ 8365780 w 8742853"/>
              <a:gd name="connsiteY45" fmla="*/ 84841 h 2648932"/>
              <a:gd name="connsiteX46" fmla="*/ 8299793 w 8742853"/>
              <a:gd name="connsiteY46" fmla="*/ 37707 h 2648932"/>
              <a:gd name="connsiteX47" fmla="*/ 8271512 w 8742853"/>
              <a:gd name="connsiteY47" fmla="*/ 18854 h 2648932"/>
              <a:gd name="connsiteX48" fmla="*/ 8224378 w 8742853"/>
              <a:gd name="connsiteY48" fmla="*/ 0 h 26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742853" h="2648932">
                <a:moveTo>
                  <a:pt x="532106" y="980388"/>
                </a:moveTo>
                <a:cubicBezTo>
                  <a:pt x="450407" y="1087225"/>
                  <a:pt x="353737" y="1184124"/>
                  <a:pt x="287009" y="1300899"/>
                </a:cubicBezTo>
                <a:cubicBezTo>
                  <a:pt x="241507" y="1380528"/>
                  <a:pt x="269569" y="1351687"/>
                  <a:pt x="211595" y="1395167"/>
                </a:cubicBezTo>
                <a:cubicBezTo>
                  <a:pt x="189599" y="1429732"/>
                  <a:pt x="167864" y="1464465"/>
                  <a:pt x="145607" y="1498862"/>
                </a:cubicBezTo>
                <a:cubicBezTo>
                  <a:pt x="133297" y="1517886"/>
                  <a:pt x="120153" y="1536363"/>
                  <a:pt x="107900" y="1555423"/>
                </a:cubicBezTo>
                <a:cubicBezTo>
                  <a:pt x="91870" y="1580359"/>
                  <a:pt x="74023" y="1604323"/>
                  <a:pt x="60766" y="1630837"/>
                </a:cubicBezTo>
                <a:lnTo>
                  <a:pt x="13632" y="1725105"/>
                </a:lnTo>
                <a:cubicBezTo>
                  <a:pt x="-1501" y="1800766"/>
                  <a:pt x="-7353" y="1808714"/>
                  <a:pt x="13632" y="1913641"/>
                </a:cubicBezTo>
                <a:cubicBezTo>
                  <a:pt x="25356" y="1972261"/>
                  <a:pt x="90537" y="1988348"/>
                  <a:pt x="136180" y="2007909"/>
                </a:cubicBezTo>
                <a:cubicBezTo>
                  <a:pt x="164626" y="2020100"/>
                  <a:pt x="191937" y="2035040"/>
                  <a:pt x="221022" y="2045616"/>
                </a:cubicBezTo>
                <a:cubicBezTo>
                  <a:pt x="261188" y="2060222"/>
                  <a:pt x="301463" y="2076001"/>
                  <a:pt x="343570" y="2083324"/>
                </a:cubicBezTo>
                <a:cubicBezTo>
                  <a:pt x="748641" y="2153772"/>
                  <a:pt x="1174712" y="2131644"/>
                  <a:pt x="1578481" y="2139884"/>
                </a:cubicBezTo>
                <a:lnTo>
                  <a:pt x="1842432" y="2168165"/>
                </a:lnTo>
                <a:cubicBezTo>
                  <a:pt x="1876958" y="2171706"/>
                  <a:pt x="1911421" y="2177311"/>
                  <a:pt x="1946127" y="2177592"/>
                </a:cubicBezTo>
                <a:lnTo>
                  <a:pt x="4170853" y="2187019"/>
                </a:lnTo>
                <a:lnTo>
                  <a:pt x="4519644" y="2224726"/>
                </a:lnTo>
                <a:cubicBezTo>
                  <a:pt x="4569796" y="2229457"/>
                  <a:pt x="4620156" y="2231757"/>
                  <a:pt x="4670473" y="2234153"/>
                </a:cubicBezTo>
                <a:lnTo>
                  <a:pt x="5113533" y="2253006"/>
                </a:lnTo>
                <a:cubicBezTo>
                  <a:pt x="5640774" y="2325729"/>
                  <a:pt x="5122649" y="2248664"/>
                  <a:pt x="5716848" y="2356701"/>
                </a:cubicBezTo>
                <a:cubicBezTo>
                  <a:pt x="5813926" y="2374352"/>
                  <a:pt x="5912236" y="2384939"/>
                  <a:pt x="6009079" y="2403835"/>
                </a:cubicBezTo>
                <a:cubicBezTo>
                  <a:pt x="6041278" y="2410118"/>
                  <a:pt x="6071756" y="2423269"/>
                  <a:pt x="6103347" y="2432115"/>
                </a:cubicBezTo>
                <a:cubicBezTo>
                  <a:pt x="6150321" y="2445268"/>
                  <a:pt x="6197990" y="2455922"/>
                  <a:pt x="6244749" y="2469823"/>
                </a:cubicBezTo>
                <a:cubicBezTo>
                  <a:pt x="6314286" y="2490496"/>
                  <a:pt x="6381943" y="2517498"/>
                  <a:pt x="6452139" y="2535810"/>
                </a:cubicBezTo>
                <a:cubicBezTo>
                  <a:pt x="6697164" y="2599729"/>
                  <a:pt x="6691454" y="2583380"/>
                  <a:pt x="6961187" y="2592371"/>
                </a:cubicBezTo>
                <a:cubicBezTo>
                  <a:pt x="7076190" y="2611538"/>
                  <a:pt x="7174978" y="2630794"/>
                  <a:pt x="7291125" y="2639505"/>
                </a:cubicBezTo>
                <a:cubicBezTo>
                  <a:pt x="7363263" y="2644915"/>
                  <a:pt x="7435669" y="2645790"/>
                  <a:pt x="7507941" y="2648932"/>
                </a:cubicBezTo>
                <a:lnTo>
                  <a:pt x="8120683" y="2630078"/>
                </a:lnTo>
                <a:cubicBezTo>
                  <a:pt x="8201188" y="2617270"/>
                  <a:pt x="8272286" y="2565868"/>
                  <a:pt x="8337500" y="2516957"/>
                </a:cubicBezTo>
                <a:cubicBezTo>
                  <a:pt x="8375207" y="2488676"/>
                  <a:pt x="8414238" y="2462079"/>
                  <a:pt x="8450622" y="2432115"/>
                </a:cubicBezTo>
                <a:cubicBezTo>
                  <a:pt x="8477785" y="2409745"/>
                  <a:pt x="8548654" y="2328967"/>
                  <a:pt x="8563743" y="2309567"/>
                </a:cubicBezTo>
                <a:cubicBezTo>
                  <a:pt x="8629037" y="2225617"/>
                  <a:pt x="8649635" y="2184707"/>
                  <a:pt x="8695718" y="2083324"/>
                </a:cubicBezTo>
                <a:cubicBezTo>
                  <a:pt x="8706828" y="2058883"/>
                  <a:pt x="8715991" y="2033535"/>
                  <a:pt x="8723999" y="2007909"/>
                </a:cubicBezTo>
                <a:cubicBezTo>
                  <a:pt x="8731728" y="1983177"/>
                  <a:pt x="8736568" y="1957633"/>
                  <a:pt x="8742853" y="1932495"/>
                </a:cubicBezTo>
                <a:cubicBezTo>
                  <a:pt x="8739711" y="1668544"/>
                  <a:pt x="8744302" y="1404388"/>
                  <a:pt x="8733426" y="1140643"/>
                </a:cubicBezTo>
                <a:cubicBezTo>
                  <a:pt x="8731699" y="1098756"/>
                  <a:pt x="8713367" y="1059204"/>
                  <a:pt x="8705145" y="1018095"/>
                </a:cubicBezTo>
                <a:cubicBezTo>
                  <a:pt x="8697648" y="980610"/>
                  <a:pt x="8691894" y="942788"/>
                  <a:pt x="8686292" y="904973"/>
                </a:cubicBezTo>
                <a:cubicBezTo>
                  <a:pt x="8673106" y="815967"/>
                  <a:pt x="8671968" y="760573"/>
                  <a:pt x="8648584" y="678730"/>
                </a:cubicBezTo>
                <a:cubicBezTo>
                  <a:pt x="8643935" y="662460"/>
                  <a:pt x="8636015" y="647307"/>
                  <a:pt x="8629731" y="631596"/>
                </a:cubicBezTo>
                <a:cubicBezTo>
                  <a:pt x="8615134" y="529422"/>
                  <a:pt x="8629764" y="598023"/>
                  <a:pt x="8592024" y="490194"/>
                </a:cubicBezTo>
                <a:cubicBezTo>
                  <a:pt x="8578893" y="452678"/>
                  <a:pt x="8566885" y="414779"/>
                  <a:pt x="8554316" y="377072"/>
                </a:cubicBezTo>
                <a:cubicBezTo>
                  <a:pt x="8548031" y="358218"/>
                  <a:pt x="8544351" y="338286"/>
                  <a:pt x="8535463" y="320511"/>
                </a:cubicBezTo>
                <a:cubicBezTo>
                  <a:pt x="8529178" y="307942"/>
                  <a:pt x="8522316" y="295645"/>
                  <a:pt x="8516609" y="282804"/>
                </a:cubicBezTo>
                <a:cubicBezTo>
                  <a:pt x="8509737" y="267341"/>
                  <a:pt x="8505974" y="250462"/>
                  <a:pt x="8497756" y="235670"/>
                </a:cubicBezTo>
                <a:cubicBezTo>
                  <a:pt x="8474225" y="193314"/>
                  <a:pt x="8469767" y="203968"/>
                  <a:pt x="8441195" y="169682"/>
                </a:cubicBezTo>
                <a:cubicBezTo>
                  <a:pt x="8433942" y="160978"/>
                  <a:pt x="8429868" y="149870"/>
                  <a:pt x="8422341" y="141402"/>
                </a:cubicBezTo>
                <a:cubicBezTo>
                  <a:pt x="8404627" y="121474"/>
                  <a:pt x="8387965" y="99631"/>
                  <a:pt x="8365780" y="84841"/>
                </a:cubicBezTo>
                <a:cubicBezTo>
                  <a:pt x="8299120" y="40402"/>
                  <a:pt x="8381660" y="96183"/>
                  <a:pt x="8299793" y="37707"/>
                </a:cubicBezTo>
                <a:cubicBezTo>
                  <a:pt x="8290574" y="31122"/>
                  <a:pt x="8281646" y="23921"/>
                  <a:pt x="8271512" y="18854"/>
                </a:cubicBezTo>
                <a:cubicBezTo>
                  <a:pt x="8256377" y="11286"/>
                  <a:pt x="8224378" y="0"/>
                  <a:pt x="8224378" y="0"/>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12" name="Flecha: a la derecha 111">
            <a:extLst>
              <a:ext uri="{FF2B5EF4-FFF2-40B4-BE49-F238E27FC236}">
                <a16:creationId xmlns:a16="http://schemas.microsoft.com/office/drawing/2014/main" id="{24DBC99F-B2EF-408C-9355-C013DBDCB93E}"/>
              </a:ext>
            </a:extLst>
          </p:cNvPr>
          <p:cNvSpPr/>
          <p:nvPr/>
        </p:nvSpPr>
        <p:spPr>
          <a:xfrm rot="13060503">
            <a:off x="10504539" y="3783903"/>
            <a:ext cx="263855" cy="2632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87" name="Rectángulo: esquinas redondeadas 2086">
            <a:extLst>
              <a:ext uri="{FF2B5EF4-FFF2-40B4-BE49-F238E27FC236}">
                <a16:creationId xmlns:a16="http://schemas.microsoft.com/office/drawing/2014/main" id="{1AFA4A99-3B3D-43F7-9199-F455D891DC5A}"/>
              </a:ext>
            </a:extLst>
          </p:cNvPr>
          <p:cNvSpPr/>
          <p:nvPr/>
        </p:nvSpPr>
        <p:spPr>
          <a:xfrm>
            <a:off x="8832915" y="3996965"/>
            <a:ext cx="865187" cy="33175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L"/>
          </a:p>
        </p:txBody>
      </p:sp>
      <p:cxnSp>
        <p:nvCxnSpPr>
          <p:cNvPr id="2089" name="Conector recto de flecha 2088">
            <a:extLst>
              <a:ext uri="{FF2B5EF4-FFF2-40B4-BE49-F238E27FC236}">
                <a16:creationId xmlns:a16="http://schemas.microsoft.com/office/drawing/2014/main" id="{AE72D6C4-E121-4BD4-A489-76FCB408322C}"/>
              </a:ext>
            </a:extLst>
          </p:cNvPr>
          <p:cNvCxnSpPr>
            <a:cxnSpLocks/>
          </p:cNvCxnSpPr>
          <p:nvPr/>
        </p:nvCxnSpPr>
        <p:spPr>
          <a:xfrm>
            <a:off x="6096000" y="2589291"/>
            <a:ext cx="3373925" cy="5522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Conector recto de flecha 117">
            <a:extLst>
              <a:ext uri="{FF2B5EF4-FFF2-40B4-BE49-F238E27FC236}">
                <a16:creationId xmlns:a16="http://schemas.microsoft.com/office/drawing/2014/main" id="{DCA9DB4A-41AC-4828-8C5A-D8E8EBADF07E}"/>
              </a:ext>
            </a:extLst>
          </p:cNvPr>
          <p:cNvCxnSpPr>
            <a:cxnSpLocks/>
          </p:cNvCxnSpPr>
          <p:nvPr/>
        </p:nvCxnSpPr>
        <p:spPr>
          <a:xfrm>
            <a:off x="6072884" y="2615793"/>
            <a:ext cx="3620728" cy="1559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93" name="CuadroTexto 2092">
            <a:extLst>
              <a:ext uri="{FF2B5EF4-FFF2-40B4-BE49-F238E27FC236}">
                <a16:creationId xmlns:a16="http://schemas.microsoft.com/office/drawing/2014/main" id="{E6EC42BF-EF91-4F77-B8C7-5B74CC91E9F5}"/>
              </a:ext>
            </a:extLst>
          </p:cNvPr>
          <p:cNvSpPr txBox="1"/>
          <p:nvPr/>
        </p:nvSpPr>
        <p:spPr>
          <a:xfrm>
            <a:off x="9310767" y="3107294"/>
            <a:ext cx="1492468" cy="523220"/>
          </a:xfrm>
          <a:prstGeom prst="rect">
            <a:avLst/>
          </a:prstGeom>
          <a:noFill/>
        </p:spPr>
        <p:txBody>
          <a:bodyPr wrap="square" rtlCol="0">
            <a:spAutoFit/>
          </a:bodyPr>
          <a:lstStyle/>
          <a:p>
            <a:r>
              <a:rPr lang="es-CL" sz="2800" dirty="0"/>
              <a:t>Rubén</a:t>
            </a:r>
          </a:p>
        </p:txBody>
      </p:sp>
      <p:sp>
        <p:nvSpPr>
          <p:cNvPr id="121" name="CuadroTexto 120">
            <a:extLst>
              <a:ext uri="{FF2B5EF4-FFF2-40B4-BE49-F238E27FC236}">
                <a16:creationId xmlns:a16="http://schemas.microsoft.com/office/drawing/2014/main" id="{402704F9-ECFE-4B54-AEBC-9E9A7A579E9D}"/>
              </a:ext>
            </a:extLst>
          </p:cNvPr>
          <p:cNvSpPr txBox="1"/>
          <p:nvPr/>
        </p:nvSpPr>
        <p:spPr>
          <a:xfrm>
            <a:off x="9310767" y="2590690"/>
            <a:ext cx="1492468" cy="523220"/>
          </a:xfrm>
          <a:prstGeom prst="rect">
            <a:avLst/>
          </a:prstGeom>
          <a:noFill/>
        </p:spPr>
        <p:txBody>
          <a:bodyPr wrap="square" rtlCol="0">
            <a:spAutoFit/>
          </a:bodyPr>
          <a:lstStyle/>
          <a:p>
            <a:r>
              <a:rPr lang="es-CL" sz="2800" dirty="0"/>
              <a:t>Simeón</a:t>
            </a:r>
          </a:p>
        </p:txBody>
      </p:sp>
      <p:sp>
        <p:nvSpPr>
          <p:cNvPr id="2094" name="Forma libre: forma 2093">
            <a:extLst>
              <a:ext uri="{FF2B5EF4-FFF2-40B4-BE49-F238E27FC236}">
                <a16:creationId xmlns:a16="http://schemas.microsoft.com/office/drawing/2014/main" id="{C498A757-AD91-435C-A770-5463F6DDED93}"/>
              </a:ext>
            </a:extLst>
          </p:cNvPr>
          <p:cNvSpPr/>
          <p:nvPr/>
        </p:nvSpPr>
        <p:spPr>
          <a:xfrm>
            <a:off x="2551793" y="3385996"/>
            <a:ext cx="9378166" cy="3250194"/>
          </a:xfrm>
          <a:custGeom>
            <a:avLst/>
            <a:gdLst>
              <a:gd name="connsiteX0" fmla="*/ 318156 w 9378166"/>
              <a:gd name="connsiteY0" fmla="*/ 1457608 h 3250194"/>
              <a:gd name="connsiteX1" fmla="*/ 191407 w 9378166"/>
              <a:gd name="connsiteY1" fmla="*/ 1647731 h 3250194"/>
              <a:gd name="connsiteX2" fmla="*/ 146140 w 9378166"/>
              <a:gd name="connsiteY2" fmla="*/ 1729212 h 3250194"/>
              <a:gd name="connsiteX3" fmla="*/ 19391 w 9378166"/>
              <a:gd name="connsiteY3" fmla="*/ 1919335 h 3250194"/>
              <a:gd name="connsiteX4" fmla="*/ 10338 w 9378166"/>
              <a:gd name="connsiteY4" fmla="*/ 2245259 h 3250194"/>
              <a:gd name="connsiteX5" fmla="*/ 19391 w 9378166"/>
              <a:gd name="connsiteY5" fmla="*/ 2290527 h 3250194"/>
              <a:gd name="connsiteX6" fmla="*/ 64658 w 9378166"/>
              <a:gd name="connsiteY6" fmla="*/ 2399168 h 3250194"/>
              <a:gd name="connsiteX7" fmla="*/ 100872 w 9378166"/>
              <a:gd name="connsiteY7" fmla="*/ 2498756 h 3250194"/>
              <a:gd name="connsiteX8" fmla="*/ 218567 w 9378166"/>
              <a:gd name="connsiteY8" fmla="*/ 2652665 h 3250194"/>
              <a:gd name="connsiteX9" fmla="*/ 272888 w 9378166"/>
              <a:gd name="connsiteY9" fmla="*/ 2725093 h 3250194"/>
              <a:gd name="connsiteX10" fmla="*/ 616920 w 9378166"/>
              <a:gd name="connsiteY10" fmla="*/ 2879002 h 3250194"/>
              <a:gd name="connsiteX11" fmla="*/ 843257 w 9378166"/>
              <a:gd name="connsiteY11" fmla="*/ 2933323 h 3250194"/>
              <a:gd name="connsiteX12" fmla="*/ 997165 w 9378166"/>
              <a:gd name="connsiteY12" fmla="*/ 2978590 h 3250194"/>
              <a:gd name="connsiteX13" fmla="*/ 1114860 w 9378166"/>
              <a:gd name="connsiteY13" fmla="*/ 3014804 h 3250194"/>
              <a:gd name="connsiteX14" fmla="*/ 1214449 w 9378166"/>
              <a:gd name="connsiteY14" fmla="*/ 3032911 h 3250194"/>
              <a:gd name="connsiteX15" fmla="*/ 1295930 w 9378166"/>
              <a:gd name="connsiteY15" fmla="*/ 3041964 h 3250194"/>
              <a:gd name="connsiteX16" fmla="*/ 1603748 w 9378166"/>
              <a:gd name="connsiteY16" fmla="*/ 3078178 h 3250194"/>
              <a:gd name="connsiteX17" fmla="*/ 1811977 w 9378166"/>
              <a:gd name="connsiteY17" fmla="*/ 3096285 h 3250194"/>
              <a:gd name="connsiteX18" fmla="*/ 2047367 w 9378166"/>
              <a:gd name="connsiteY18" fmla="*/ 3123446 h 3250194"/>
              <a:gd name="connsiteX19" fmla="*/ 2382346 w 9378166"/>
              <a:gd name="connsiteY19" fmla="*/ 3141553 h 3250194"/>
              <a:gd name="connsiteX20" fmla="*/ 2925554 w 9378166"/>
              <a:gd name="connsiteY20" fmla="*/ 3186820 h 3250194"/>
              <a:gd name="connsiteX21" fmla="*/ 3323906 w 9378166"/>
              <a:gd name="connsiteY21" fmla="*/ 3232087 h 3250194"/>
              <a:gd name="connsiteX22" fmla="*/ 3640777 w 9378166"/>
              <a:gd name="connsiteY22" fmla="*/ 3250194 h 3250194"/>
              <a:gd name="connsiteX23" fmla="*/ 4491803 w 9378166"/>
              <a:gd name="connsiteY23" fmla="*/ 3223034 h 3250194"/>
              <a:gd name="connsiteX24" fmla="*/ 4799621 w 9378166"/>
              <a:gd name="connsiteY24" fmla="*/ 3195873 h 3250194"/>
              <a:gd name="connsiteX25" fmla="*/ 5704967 w 9378166"/>
              <a:gd name="connsiteY25" fmla="*/ 3177766 h 3250194"/>
              <a:gd name="connsiteX26" fmla="*/ 6447352 w 9378166"/>
              <a:gd name="connsiteY26" fmla="*/ 3159659 h 3250194"/>
              <a:gd name="connsiteX27" fmla="*/ 6827597 w 9378166"/>
              <a:gd name="connsiteY27" fmla="*/ 3087232 h 3250194"/>
              <a:gd name="connsiteX28" fmla="*/ 7017720 w 9378166"/>
              <a:gd name="connsiteY28" fmla="*/ 3051018 h 3250194"/>
              <a:gd name="connsiteX29" fmla="*/ 7271217 w 9378166"/>
              <a:gd name="connsiteY29" fmla="*/ 3005751 h 3250194"/>
              <a:gd name="connsiteX30" fmla="*/ 7732944 w 9378166"/>
              <a:gd name="connsiteY30" fmla="*/ 2860895 h 3250194"/>
              <a:gd name="connsiteX31" fmla="*/ 7886853 w 9378166"/>
              <a:gd name="connsiteY31" fmla="*/ 2824681 h 3250194"/>
              <a:gd name="connsiteX32" fmla="*/ 8067922 w 9378166"/>
              <a:gd name="connsiteY32" fmla="*/ 2752254 h 3250194"/>
              <a:gd name="connsiteX33" fmla="*/ 8258045 w 9378166"/>
              <a:gd name="connsiteY33" fmla="*/ 2697933 h 3250194"/>
              <a:gd name="connsiteX34" fmla="*/ 8402900 w 9378166"/>
              <a:gd name="connsiteY34" fmla="*/ 2634558 h 3250194"/>
              <a:gd name="connsiteX35" fmla="*/ 8611130 w 9378166"/>
              <a:gd name="connsiteY35" fmla="*/ 2553077 h 3250194"/>
              <a:gd name="connsiteX36" fmla="*/ 8937055 w 9378166"/>
              <a:gd name="connsiteY36" fmla="*/ 2353901 h 3250194"/>
              <a:gd name="connsiteX37" fmla="*/ 9081910 w 9378166"/>
              <a:gd name="connsiteY37" fmla="*/ 2236206 h 3250194"/>
              <a:gd name="connsiteX38" fmla="*/ 9145284 w 9378166"/>
              <a:gd name="connsiteY38" fmla="*/ 2181885 h 3250194"/>
              <a:gd name="connsiteX39" fmla="*/ 9244872 w 9378166"/>
              <a:gd name="connsiteY39" fmla="*/ 2046083 h 3250194"/>
              <a:gd name="connsiteX40" fmla="*/ 9335407 w 9378166"/>
              <a:gd name="connsiteY40" fmla="*/ 1846907 h 3250194"/>
              <a:gd name="connsiteX41" fmla="*/ 9362567 w 9378166"/>
              <a:gd name="connsiteY41" fmla="*/ 1756372 h 3250194"/>
              <a:gd name="connsiteX42" fmla="*/ 9362567 w 9378166"/>
              <a:gd name="connsiteY42" fmla="*/ 1149790 h 3250194"/>
              <a:gd name="connsiteX43" fmla="*/ 9344460 w 9378166"/>
              <a:gd name="connsiteY43" fmla="*/ 1032095 h 3250194"/>
              <a:gd name="connsiteX44" fmla="*/ 9253926 w 9378166"/>
              <a:gd name="connsiteY44" fmla="*/ 742384 h 3250194"/>
              <a:gd name="connsiteX45" fmla="*/ 9145284 w 9378166"/>
              <a:gd name="connsiteY45" fmla="*/ 552261 h 3250194"/>
              <a:gd name="connsiteX46" fmla="*/ 9109070 w 9378166"/>
              <a:gd name="connsiteY46" fmla="*/ 497941 h 3250194"/>
              <a:gd name="connsiteX47" fmla="*/ 9063803 w 9378166"/>
              <a:gd name="connsiteY47" fmla="*/ 452673 h 3250194"/>
              <a:gd name="connsiteX48" fmla="*/ 9027589 w 9378166"/>
              <a:gd name="connsiteY48" fmla="*/ 398353 h 3250194"/>
              <a:gd name="connsiteX49" fmla="*/ 8891787 w 9378166"/>
              <a:gd name="connsiteY49" fmla="*/ 289711 h 3250194"/>
              <a:gd name="connsiteX50" fmla="*/ 8774092 w 9378166"/>
              <a:gd name="connsiteY50" fmla="*/ 190123 h 3250194"/>
              <a:gd name="connsiteX51" fmla="*/ 8647344 w 9378166"/>
              <a:gd name="connsiteY51" fmla="*/ 117695 h 3250194"/>
              <a:gd name="connsiteX52" fmla="*/ 8475328 w 9378166"/>
              <a:gd name="connsiteY52" fmla="*/ 36214 h 3250194"/>
              <a:gd name="connsiteX53" fmla="*/ 8421007 w 9378166"/>
              <a:gd name="connsiteY53" fmla="*/ 18107 h 3250194"/>
              <a:gd name="connsiteX54" fmla="*/ 8258045 w 9378166"/>
              <a:gd name="connsiteY54" fmla="*/ 0 h 3250194"/>
              <a:gd name="connsiteX55" fmla="*/ 8022655 w 9378166"/>
              <a:gd name="connsiteY55" fmla="*/ 9054 h 325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378166" h="3250194">
                <a:moveTo>
                  <a:pt x="318156" y="1457608"/>
                </a:moveTo>
                <a:cubicBezTo>
                  <a:pt x="242962" y="1547840"/>
                  <a:pt x="276347" y="1502118"/>
                  <a:pt x="191407" y="1647731"/>
                </a:cubicBezTo>
                <a:cubicBezTo>
                  <a:pt x="175752" y="1674569"/>
                  <a:pt x="163375" y="1703360"/>
                  <a:pt x="146140" y="1729212"/>
                </a:cubicBezTo>
                <a:lnTo>
                  <a:pt x="19391" y="1919335"/>
                </a:lnTo>
                <a:cubicBezTo>
                  <a:pt x="-3948" y="2094379"/>
                  <a:pt x="-5269" y="2042373"/>
                  <a:pt x="10338" y="2245259"/>
                </a:cubicBezTo>
                <a:cubicBezTo>
                  <a:pt x="11518" y="2260602"/>
                  <a:pt x="14270" y="2276016"/>
                  <a:pt x="19391" y="2290527"/>
                </a:cubicBezTo>
                <a:cubicBezTo>
                  <a:pt x="32448" y="2327522"/>
                  <a:pt x="50362" y="2362634"/>
                  <a:pt x="64658" y="2399168"/>
                </a:cubicBezTo>
                <a:cubicBezTo>
                  <a:pt x="77530" y="2432062"/>
                  <a:pt x="83958" y="2467746"/>
                  <a:pt x="100872" y="2498756"/>
                </a:cubicBezTo>
                <a:cubicBezTo>
                  <a:pt x="132781" y="2557255"/>
                  <a:pt x="178249" y="2601351"/>
                  <a:pt x="218567" y="2652665"/>
                </a:cubicBezTo>
                <a:cubicBezTo>
                  <a:pt x="237212" y="2676395"/>
                  <a:pt x="250259" y="2705126"/>
                  <a:pt x="272888" y="2725093"/>
                </a:cubicBezTo>
                <a:cubicBezTo>
                  <a:pt x="361595" y="2803364"/>
                  <a:pt x="521486" y="2844918"/>
                  <a:pt x="616920" y="2879002"/>
                </a:cubicBezTo>
                <a:cubicBezTo>
                  <a:pt x="766254" y="2932336"/>
                  <a:pt x="714930" y="2920490"/>
                  <a:pt x="843257" y="2933323"/>
                </a:cubicBezTo>
                <a:lnTo>
                  <a:pt x="997165" y="2978590"/>
                </a:lnTo>
                <a:cubicBezTo>
                  <a:pt x="1036481" y="2990385"/>
                  <a:pt x="1074475" y="3007461"/>
                  <a:pt x="1114860" y="3014804"/>
                </a:cubicBezTo>
                <a:cubicBezTo>
                  <a:pt x="1148056" y="3020840"/>
                  <a:pt x="1181082" y="3027906"/>
                  <a:pt x="1214449" y="3032911"/>
                </a:cubicBezTo>
                <a:cubicBezTo>
                  <a:pt x="1241474" y="3036965"/>
                  <a:pt x="1268797" y="3038708"/>
                  <a:pt x="1295930" y="3041964"/>
                </a:cubicBezTo>
                <a:cubicBezTo>
                  <a:pt x="1425782" y="3057546"/>
                  <a:pt x="1470187" y="3065148"/>
                  <a:pt x="1603748" y="3078178"/>
                </a:cubicBezTo>
                <a:cubicBezTo>
                  <a:pt x="1673090" y="3084943"/>
                  <a:pt x="1742665" y="3089212"/>
                  <a:pt x="1811977" y="3096285"/>
                </a:cubicBezTo>
                <a:cubicBezTo>
                  <a:pt x="1890553" y="3104303"/>
                  <a:pt x="1968631" y="3117197"/>
                  <a:pt x="2047367" y="3123446"/>
                </a:cubicBezTo>
                <a:cubicBezTo>
                  <a:pt x="2158839" y="3132293"/>
                  <a:pt x="2270813" y="3133504"/>
                  <a:pt x="2382346" y="3141553"/>
                </a:cubicBezTo>
                <a:cubicBezTo>
                  <a:pt x="2563572" y="3154631"/>
                  <a:pt x="2744691" y="3169429"/>
                  <a:pt x="2925554" y="3186820"/>
                </a:cubicBezTo>
                <a:cubicBezTo>
                  <a:pt x="3058579" y="3199611"/>
                  <a:pt x="3190789" y="3220292"/>
                  <a:pt x="3323906" y="3232087"/>
                </a:cubicBezTo>
                <a:cubicBezTo>
                  <a:pt x="3429289" y="3241425"/>
                  <a:pt x="3535153" y="3244158"/>
                  <a:pt x="3640777" y="3250194"/>
                </a:cubicBezTo>
                <a:lnTo>
                  <a:pt x="4491803" y="3223034"/>
                </a:lnTo>
                <a:cubicBezTo>
                  <a:pt x="5199973" y="3191974"/>
                  <a:pt x="4273723" y="3215351"/>
                  <a:pt x="4799621" y="3195873"/>
                </a:cubicBezTo>
                <a:cubicBezTo>
                  <a:pt x="5030419" y="3187325"/>
                  <a:pt x="5509511" y="3181288"/>
                  <a:pt x="5704967" y="3177766"/>
                </a:cubicBezTo>
                <a:lnTo>
                  <a:pt x="6447352" y="3159659"/>
                </a:lnTo>
                <a:lnTo>
                  <a:pt x="6827597" y="3087232"/>
                </a:lnTo>
                <a:lnTo>
                  <a:pt x="7017720" y="3051018"/>
                </a:lnTo>
                <a:lnTo>
                  <a:pt x="7271217" y="3005751"/>
                </a:lnTo>
                <a:cubicBezTo>
                  <a:pt x="7433600" y="2947756"/>
                  <a:pt x="7547284" y="2904580"/>
                  <a:pt x="7732944" y="2860895"/>
                </a:cubicBezTo>
                <a:cubicBezTo>
                  <a:pt x="7784247" y="2848824"/>
                  <a:pt x="7836720" y="2840940"/>
                  <a:pt x="7886853" y="2824681"/>
                </a:cubicBezTo>
                <a:cubicBezTo>
                  <a:pt x="7948688" y="2804627"/>
                  <a:pt x="8006404" y="2773260"/>
                  <a:pt x="8067922" y="2752254"/>
                </a:cubicBezTo>
                <a:cubicBezTo>
                  <a:pt x="8130296" y="2730956"/>
                  <a:pt x="8195861" y="2719782"/>
                  <a:pt x="8258045" y="2697933"/>
                </a:cubicBezTo>
                <a:cubicBezTo>
                  <a:pt x="8307769" y="2680462"/>
                  <a:pt x="8353966" y="2654132"/>
                  <a:pt x="8402900" y="2634558"/>
                </a:cubicBezTo>
                <a:cubicBezTo>
                  <a:pt x="8468229" y="2608426"/>
                  <a:pt x="8547887" y="2588212"/>
                  <a:pt x="8611130" y="2553077"/>
                </a:cubicBezTo>
                <a:cubicBezTo>
                  <a:pt x="8621960" y="2547060"/>
                  <a:pt x="8866960" y="2407173"/>
                  <a:pt x="8937055" y="2353901"/>
                </a:cubicBezTo>
                <a:cubicBezTo>
                  <a:pt x="8986587" y="2316256"/>
                  <a:pt x="9033946" y="2275829"/>
                  <a:pt x="9081910" y="2236206"/>
                </a:cubicBezTo>
                <a:cubicBezTo>
                  <a:pt x="9103360" y="2218486"/>
                  <a:pt x="9128831" y="2204322"/>
                  <a:pt x="9145284" y="2181885"/>
                </a:cubicBezTo>
                <a:cubicBezTo>
                  <a:pt x="9178480" y="2136618"/>
                  <a:pt x="9219767" y="2096291"/>
                  <a:pt x="9244872" y="2046083"/>
                </a:cubicBezTo>
                <a:cubicBezTo>
                  <a:pt x="9284311" y="1967206"/>
                  <a:pt x="9304342" y="1932338"/>
                  <a:pt x="9335407" y="1846907"/>
                </a:cubicBezTo>
                <a:cubicBezTo>
                  <a:pt x="9346174" y="1817297"/>
                  <a:pt x="9353514" y="1786550"/>
                  <a:pt x="9362567" y="1756372"/>
                </a:cubicBezTo>
                <a:cubicBezTo>
                  <a:pt x="9385078" y="1508767"/>
                  <a:pt x="9381581" y="1587104"/>
                  <a:pt x="9362567" y="1149790"/>
                </a:cubicBezTo>
                <a:cubicBezTo>
                  <a:pt x="9360843" y="1110134"/>
                  <a:pt x="9353551" y="1070733"/>
                  <a:pt x="9344460" y="1032095"/>
                </a:cubicBezTo>
                <a:cubicBezTo>
                  <a:pt x="9327126" y="958423"/>
                  <a:pt x="9287643" y="823304"/>
                  <a:pt x="9253926" y="742384"/>
                </a:cubicBezTo>
                <a:cubicBezTo>
                  <a:pt x="9194926" y="600784"/>
                  <a:pt x="9219966" y="656814"/>
                  <a:pt x="9145284" y="552261"/>
                </a:cubicBezTo>
                <a:cubicBezTo>
                  <a:pt x="9132635" y="534553"/>
                  <a:pt x="9122850" y="514784"/>
                  <a:pt x="9109070" y="497941"/>
                </a:cubicBezTo>
                <a:cubicBezTo>
                  <a:pt x="9095557" y="481425"/>
                  <a:pt x="9077316" y="469189"/>
                  <a:pt x="9063803" y="452673"/>
                </a:cubicBezTo>
                <a:cubicBezTo>
                  <a:pt x="9050023" y="435830"/>
                  <a:pt x="9043387" y="413319"/>
                  <a:pt x="9027589" y="398353"/>
                </a:cubicBezTo>
                <a:cubicBezTo>
                  <a:pt x="8985505" y="358484"/>
                  <a:pt x="8936654" y="326420"/>
                  <a:pt x="8891787" y="289711"/>
                </a:cubicBezTo>
                <a:cubicBezTo>
                  <a:pt x="8890482" y="288643"/>
                  <a:pt x="8782046" y="195095"/>
                  <a:pt x="8774092" y="190123"/>
                </a:cubicBezTo>
                <a:cubicBezTo>
                  <a:pt x="8620401" y="94065"/>
                  <a:pt x="8772704" y="186072"/>
                  <a:pt x="8647344" y="117695"/>
                </a:cubicBezTo>
                <a:cubicBezTo>
                  <a:pt x="8565455" y="73029"/>
                  <a:pt x="8610950" y="81421"/>
                  <a:pt x="8475328" y="36214"/>
                </a:cubicBezTo>
                <a:cubicBezTo>
                  <a:pt x="8457221" y="30178"/>
                  <a:pt x="8439670" y="22106"/>
                  <a:pt x="8421007" y="18107"/>
                </a:cubicBezTo>
                <a:cubicBezTo>
                  <a:pt x="8398590" y="13304"/>
                  <a:pt x="8272935" y="1489"/>
                  <a:pt x="8258045" y="0"/>
                </a:cubicBezTo>
                <a:lnTo>
                  <a:pt x="8022655" y="9054"/>
                </a:ln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3" name="Flecha: a la derecha 122">
            <a:extLst>
              <a:ext uri="{FF2B5EF4-FFF2-40B4-BE49-F238E27FC236}">
                <a16:creationId xmlns:a16="http://schemas.microsoft.com/office/drawing/2014/main" id="{8115136D-BFF0-448D-AAC0-E200578458D6}"/>
              </a:ext>
            </a:extLst>
          </p:cNvPr>
          <p:cNvSpPr/>
          <p:nvPr/>
        </p:nvSpPr>
        <p:spPr>
          <a:xfrm rot="10518404">
            <a:off x="10391521" y="3255424"/>
            <a:ext cx="263855" cy="2632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96" name="Forma libre: forma 2095">
            <a:extLst>
              <a:ext uri="{FF2B5EF4-FFF2-40B4-BE49-F238E27FC236}">
                <a16:creationId xmlns:a16="http://schemas.microsoft.com/office/drawing/2014/main" id="{3848433A-78D4-484A-8D01-808468581506}"/>
              </a:ext>
            </a:extLst>
          </p:cNvPr>
          <p:cNvSpPr/>
          <p:nvPr/>
        </p:nvSpPr>
        <p:spPr>
          <a:xfrm>
            <a:off x="2623147" y="2860895"/>
            <a:ext cx="9233890" cy="3893328"/>
          </a:xfrm>
          <a:custGeom>
            <a:avLst/>
            <a:gdLst>
              <a:gd name="connsiteX0" fmla="*/ 346390 w 9233890"/>
              <a:gd name="connsiteY0" fmla="*/ 2064190 h 3893328"/>
              <a:gd name="connsiteX1" fmla="*/ 101946 w 9233890"/>
              <a:gd name="connsiteY1" fmla="*/ 2390115 h 3893328"/>
              <a:gd name="connsiteX2" fmla="*/ 65732 w 9233890"/>
              <a:gd name="connsiteY2" fmla="*/ 2498756 h 3893328"/>
              <a:gd name="connsiteX3" fmla="*/ 20465 w 9233890"/>
              <a:gd name="connsiteY3" fmla="*/ 2607398 h 3893328"/>
              <a:gd name="connsiteX4" fmla="*/ 20465 w 9233890"/>
              <a:gd name="connsiteY4" fmla="*/ 3078178 h 3893328"/>
              <a:gd name="connsiteX5" fmla="*/ 111000 w 9233890"/>
              <a:gd name="connsiteY5" fmla="*/ 3268301 h 3893328"/>
              <a:gd name="connsiteX6" fmla="*/ 228695 w 9233890"/>
              <a:gd name="connsiteY6" fmla="*/ 3385996 h 3893328"/>
              <a:gd name="connsiteX7" fmla="*/ 672314 w 9233890"/>
              <a:gd name="connsiteY7" fmla="*/ 3558012 h 3893328"/>
              <a:gd name="connsiteX8" fmla="*/ 853384 w 9233890"/>
              <a:gd name="connsiteY8" fmla="*/ 3585172 h 3893328"/>
              <a:gd name="connsiteX9" fmla="*/ 1378485 w 9233890"/>
              <a:gd name="connsiteY9" fmla="*/ 3684760 h 3893328"/>
              <a:gd name="connsiteX10" fmla="*/ 1731570 w 9233890"/>
              <a:gd name="connsiteY10" fmla="*/ 3748135 h 3893328"/>
              <a:gd name="connsiteX11" fmla="*/ 2926627 w 9233890"/>
              <a:gd name="connsiteY11" fmla="*/ 3811509 h 3893328"/>
              <a:gd name="connsiteX12" fmla="*/ 4619625 w 9233890"/>
              <a:gd name="connsiteY12" fmla="*/ 3820562 h 3893328"/>
              <a:gd name="connsiteX13" fmla="*/ 5180940 w 9233890"/>
              <a:gd name="connsiteY13" fmla="*/ 3829616 h 3893328"/>
              <a:gd name="connsiteX14" fmla="*/ 5506865 w 9233890"/>
              <a:gd name="connsiteY14" fmla="*/ 3865830 h 3893328"/>
              <a:gd name="connsiteX15" fmla="*/ 5787522 w 9233890"/>
              <a:gd name="connsiteY15" fmla="*/ 3874883 h 3893328"/>
              <a:gd name="connsiteX16" fmla="*/ 5986699 w 9233890"/>
              <a:gd name="connsiteY16" fmla="*/ 3892990 h 3893328"/>
              <a:gd name="connsiteX17" fmla="*/ 6403158 w 9233890"/>
              <a:gd name="connsiteY17" fmla="*/ 3874883 h 3893328"/>
              <a:gd name="connsiteX18" fmla="*/ 6701922 w 9233890"/>
              <a:gd name="connsiteY18" fmla="*/ 3847723 h 3893328"/>
              <a:gd name="connsiteX19" fmla="*/ 7426200 w 9233890"/>
              <a:gd name="connsiteY19" fmla="*/ 3829616 h 3893328"/>
              <a:gd name="connsiteX20" fmla="*/ 7960354 w 9233890"/>
              <a:gd name="connsiteY20" fmla="*/ 3802455 h 3893328"/>
              <a:gd name="connsiteX21" fmla="*/ 8177637 w 9233890"/>
              <a:gd name="connsiteY21" fmla="*/ 3793402 h 3893328"/>
              <a:gd name="connsiteX22" fmla="*/ 8521669 w 9233890"/>
              <a:gd name="connsiteY22" fmla="*/ 3739081 h 3893328"/>
              <a:gd name="connsiteX23" fmla="*/ 8748005 w 9233890"/>
              <a:gd name="connsiteY23" fmla="*/ 3693814 h 3893328"/>
              <a:gd name="connsiteX24" fmla="*/ 8856647 w 9233890"/>
              <a:gd name="connsiteY24" fmla="*/ 3648547 h 3893328"/>
              <a:gd name="connsiteX25" fmla="*/ 9010556 w 9233890"/>
              <a:gd name="connsiteY25" fmla="*/ 3440317 h 3893328"/>
              <a:gd name="connsiteX26" fmla="*/ 9092037 w 9233890"/>
              <a:gd name="connsiteY26" fmla="*/ 3123446 h 3893328"/>
              <a:gd name="connsiteX27" fmla="*/ 9119198 w 9233890"/>
              <a:gd name="connsiteY27" fmla="*/ 2996697 h 3893328"/>
              <a:gd name="connsiteX28" fmla="*/ 9146358 w 9233890"/>
              <a:gd name="connsiteY28" fmla="*/ 2906162 h 3893328"/>
              <a:gd name="connsiteX29" fmla="*/ 9200679 w 9233890"/>
              <a:gd name="connsiteY29" fmla="*/ 2589291 h 3893328"/>
              <a:gd name="connsiteX30" fmla="*/ 9209732 w 9233890"/>
              <a:gd name="connsiteY30" fmla="*/ 570368 h 3893328"/>
              <a:gd name="connsiteX31" fmla="*/ 9191625 w 9233890"/>
              <a:gd name="connsiteY31" fmla="*/ 362139 h 3893328"/>
              <a:gd name="connsiteX32" fmla="*/ 9155411 w 9233890"/>
              <a:gd name="connsiteY32" fmla="*/ 199176 h 3893328"/>
              <a:gd name="connsiteX33" fmla="*/ 9119198 w 9233890"/>
              <a:gd name="connsiteY33" fmla="*/ 117695 h 3893328"/>
              <a:gd name="connsiteX34" fmla="*/ 9082984 w 9233890"/>
              <a:gd name="connsiteY34" fmla="*/ 63374 h 3893328"/>
              <a:gd name="connsiteX35" fmla="*/ 9019609 w 9233890"/>
              <a:gd name="connsiteY35" fmla="*/ 36214 h 3893328"/>
              <a:gd name="connsiteX36" fmla="*/ 8829487 w 9233890"/>
              <a:gd name="connsiteY36" fmla="*/ 18107 h 3893328"/>
              <a:gd name="connsiteX37" fmla="*/ 8621257 w 9233890"/>
              <a:gd name="connsiteY37" fmla="*/ 0 h 3893328"/>
              <a:gd name="connsiteX38" fmla="*/ 8385867 w 9233890"/>
              <a:gd name="connsiteY38" fmla="*/ 9054 h 3893328"/>
              <a:gd name="connsiteX39" fmla="*/ 8277225 w 9233890"/>
              <a:gd name="connsiteY39" fmla="*/ 18107 h 389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233890" h="3893328">
                <a:moveTo>
                  <a:pt x="346390" y="2064190"/>
                </a:moveTo>
                <a:cubicBezTo>
                  <a:pt x="302924" y="2118005"/>
                  <a:pt x="149269" y="2286004"/>
                  <a:pt x="101946" y="2390115"/>
                </a:cubicBezTo>
                <a:cubicBezTo>
                  <a:pt x="86150" y="2424866"/>
                  <a:pt x="79135" y="2463014"/>
                  <a:pt x="65732" y="2498756"/>
                </a:cubicBezTo>
                <a:cubicBezTo>
                  <a:pt x="51957" y="2535490"/>
                  <a:pt x="35554" y="2571184"/>
                  <a:pt x="20465" y="2607398"/>
                </a:cubicBezTo>
                <a:cubicBezTo>
                  <a:pt x="4822" y="2763818"/>
                  <a:pt x="-16462" y="2921240"/>
                  <a:pt x="20465" y="3078178"/>
                </a:cubicBezTo>
                <a:cubicBezTo>
                  <a:pt x="36542" y="3146505"/>
                  <a:pt x="71670" y="3210161"/>
                  <a:pt x="111000" y="3268301"/>
                </a:cubicBezTo>
                <a:cubicBezTo>
                  <a:pt x="142087" y="3314256"/>
                  <a:pt x="185371" y="3351337"/>
                  <a:pt x="228695" y="3385996"/>
                </a:cubicBezTo>
                <a:cubicBezTo>
                  <a:pt x="338707" y="3474006"/>
                  <a:pt x="577513" y="3533064"/>
                  <a:pt x="672314" y="3558012"/>
                </a:cubicBezTo>
                <a:cubicBezTo>
                  <a:pt x="731336" y="3573544"/>
                  <a:pt x="793537" y="3573203"/>
                  <a:pt x="853384" y="3585172"/>
                </a:cubicBezTo>
                <a:cubicBezTo>
                  <a:pt x="1762262" y="3766948"/>
                  <a:pt x="524166" y="3544499"/>
                  <a:pt x="1378485" y="3684760"/>
                </a:cubicBezTo>
                <a:cubicBezTo>
                  <a:pt x="1496481" y="3704132"/>
                  <a:pt x="1612346" y="3738964"/>
                  <a:pt x="1731570" y="3748135"/>
                </a:cubicBezTo>
                <a:cubicBezTo>
                  <a:pt x="2443856" y="3802925"/>
                  <a:pt x="2309667" y="3806389"/>
                  <a:pt x="2926627" y="3811509"/>
                </a:cubicBezTo>
                <a:lnTo>
                  <a:pt x="4619625" y="3820562"/>
                </a:lnTo>
                <a:cubicBezTo>
                  <a:pt x="4806730" y="3823580"/>
                  <a:pt x="4994054" y="3820081"/>
                  <a:pt x="5180940" y="3829616"/>
                </a:cubicBezTo>
                <a:cubicBezTo>
                  <a:pt x="5290108" y="3835186"/>
                  <a:pt x="5397858" y="3857695"/>
                  <a:pt x="5506865" y="3865830"/>
                </a:cubicBezTo>
                <a:cubicBezTo>
                  <a:pt x="5600206" y="3872796"/>
                  <a:pt x="5693970" y="3871865"/>
                  <a:pt x="5787522" y="3874883"/>
                </a:cubicBezTo>
                <a:cubicBezTo>
                  <a:pt x="5853914" y="3880919"/>
                  <a:pt x="5920045" y="3891732"/>
                  <a:pt x="5986699" y="3892990"/>
                </a:cubicBezTo>
                <a:cubicBezTo>
                  <a:pt x="6117855" y="3895465"/>
                  <a:pt x="6268403" y="3883867"/>
                  <a:pt x="6403158" y="3874883"/>
                </a:cubicBezTo>
                <a:cubicBezTo>
                  <a:pt x="6552929" y="3844929"/>
                  <a:pt x="6483016" y="3854099"/>
                  <a:pt x="6701922" y="3847723"/>
                </a:cubicBezTo>
                <a:lnTo>
                  <a:pt x="7426200" y="3829616"/>
                </a:lnTo>
                <a:lnTo>
                  <a:pt x="7960354" y="3802455"/>
                </a:lnTo>
                <a:cubicBezTo>
                  <a:pt x="8032760" y="3798966"/>
                  <a:pt x="8105604" y="3801535"/>
                  <a:pt x="8177637" y="3793402"/>
                </a:cubicBezTo>
                <a:cubicBezTo>
                  <a:pt x="8293002" y="3780377"/>
                  <a:pt x="8410467" y="3772441"/>
                  <a:pt x="8521669" y="3739081"/>
                </a:cubicBezTo>
                <a:cubicBezTo>
                  <a:pt x="8655945" y="3698799"/>
                  <a:pt x="8580973" y="3716085"/>
                  <a:pt x="8748005" y="3693814"/>
                </a:cubicBezTo>
                <a:cubicBezTo>
                  <a:pt x="8784219" y="3678725"/>
                  <a:pt x="8823171" y="3669004"/>
                  <a:pt x="8856647" y="3648547"/>
                </a:cubicBezTo>
                <a:cubicBezTo>
                  <a:pt x="8913583" y="3613753"/>
                  <a:pt x="8993925" y="3466020"/>
                  <a:pt x="9010556" y="3440317"/>
                </a:cubicBezTo>
                <a:cubicBezTo>
                  <a:pt x="9037716" y="3334693"/>
                  <a:pt x="9069185" y="3230085"/>
                  <a:pt x="9092037" y="3123446"/>
                </a:cubicBezTo>
                <a:cubicBezTo>
                  <a:pt x="9101091" y="3081196"/>
                  <a:pt x="9108718" y="3038616"/>
                  <a:pt x="9119198" y="2996697"/>
                </a:cubicBezTo>
                <a:cubicBezTo>
                  <a:pt x="9126840" y="2966131"/>
                  <a:pt x="9138965" y="2936789"/>
                  <a:pt x="9146358" y="2906162"/>
                </a:cubicBezTo>
                <a:cubicBezTo>
                  <a:pt x="9185319" y="2744752"/>
                  <a:pt x="9181348" y="2743939"/>
                  <a:pt x="9200679" y="2589291"/>
                </a:cubicBezTo>
                <a:cubicBezTo>
                  <a:pt x="9253960" y="1763439"/>
                  <a:pt x="9232447" y="2198210"/>
                  <a:pt x="9209732" y="570368"/>
                </a:cubicBezTo>
                <a:cubicBezTo>
                  <a:pt x="9208760" y="500703"/>
                  <a:pt x="9199319" y="431384"/>
                  <a:pt x="9191625" y="362139"/>
                </a:cubicBezTo>
                <a:cubicBezTo>
                  <a:pt x="9172935" y="193926"/>
                  <a:pt x="9187487" y="295405"/>
                  <a:pt x="9155411" y="199176"/>
                </a:cubicBezTo>
                <a:cubicBezTo>
                  <a:pt x="9134347" y="135983"/>
                  <a:pt x="9163710" y="187643"/>
                  <a:pt x="9119198" y="117695"/>
                </a:cubicBezTo>
                <a:cubicBezTo>
                  <a:pt x="9107515" y="99335"/>
                  <a:pt x="9102986" y="71946"/>
                  <a:pt x="9082984" y="63374"/>
                </a:cubicBezTo>
                <a:cubicBezTo>
                  <a:pt x="9061859" y="54321"/>
                  <a:pt x="9041708" y="42528"/>
                  <a:pt x="9019609" y="36214"/>
                </a:cubicBezTo>
                <a:cubicBezTo>
                  <a:pt x="8984502" y="26183"/>
                  <a:pt x="8838181" y="18728"/>
                  <a:pt x="8829487" y="18107"/>
                </a:cubicBezTo>
                <a:cubicBezTo>
                  <a:pt x="8746189" y="4225"/>
                  <a:pt x="8732696" y="0"/>
                  <a:pt x="8621257" y="0"/>
                </a:cubicBezTo>
                <a:cubicBezTo>
                  <a:pt x="8542736" y="0"/>
                  <a:pt x="8464330" y="6036"/>
                  <a:pt x="8385867" y="9054"/>
                </a:cubicBezTo>
                <a:cubicBezTo>
                  <a:pt x="8307555" y="20241"/>
                  <a:pt x="8343832" y="18107"/>
                  <a:pt x="8277225" y="18107"/>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6" name="Flecha: a la derecha 125">
            <a:extLst>
              <a:ext uri="{FF2B5EF4-FFF2-40B4-BE49-F238E27FC236}">
                <a16:creationId xmlns:a16="http://schemas.microsoft.com/office/drawing/2014/main" id="{53A5A3D8-44C8-40EF-87F1-9E94A2867612}"/>
              </a:ext>
            </a:extLst>
          </p:cNvPr>
          <p:cNvSpPr/>
          <p:nvPr/>
        </p:nvSpPr>
        <p:spPr>
          <a:xfrm rot="10800000">
            <a:off x="10671308" y="2738338"/>
            <a:ext cx="263855" cy="2632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00587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1"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1"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grpId="0" nodeType="clickEffect">
                                  <p:stCondLst>
                                    <p:cond delay="0"/>
                                  </p:stCondLst>
                                  <p:childTnLst>
                                    <p:animMotion origin="layout" path="M -0.01198 0.00115 L -0.01198 0.00139 C -0.06393 0.00254 -0.10573 0.00463 -0.16068 -0.00139 C -0.17526 -0.00301 -0.18945 -0.01065 -0.20404 -0.01366 C -0.2099 -0.01482 -0.28099 -0.0206 -0.28385 -0.02084 C -0.35221 -0.03773 -0.35521 -0.03982 -0.42422 -0.05162 C -0.43906 -0.05394 -0.45404 -0.0551 -0.46901 -0.05764 C -0.49453 -0.06227 -0.51693 -0.07037 -0.54258 -0.07222 C -0.56276 -0.07385 -0.58294 -0.07315 -0.60312 -0.07361 C -0.6237 -0.07732 -0.63268 -0.0801 -0.65273 -0.07963 C -0.6651 -0.0794 -0.67747 -0.07801 -0.68984 -0.07732 C -0.70443 -0.07199 -0.69909 -0.07199 -0.71745 -0.07732 C -0.72096 -0.07824 -0.7207 -0.07824 -0.72214 -0.08079 " pathEditMode="relative" rAng="0" ptsTypes="AAAAAAAAAAAAA">
                                      <p:cBhvr>
                                        <p:cTn id="36" dur="2000" fill="hold"/>
                                        <p:tgtEl>
                                          <p:spTgt spid="13"/>
                                        </p:tgtEl>
                                        <p:attrNameLst>
                                          <p:attrName>ppt_x</p:attrName>
                                          <p:attrName>ppt_y</p:attrName>
                                        </p:attrNameLst>
                                      </p:cBhvr>
                                      <p:rCtr x="-35508" y="-4028"/>
                                    </p:animMotion>
                                  </p:child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fill="hold" grpId="0" nodeType="clickEffect">
                                  <p:stCondLst>
                                    <p:cond delay="0"/>
                                  </p:stCondLst>
                                  <p:childTnLst>
                                    <p:animMotion origin="layout" path="M 1.875E-6 3.33333E-6 L 1.875E-6 0.00023 C -0.10313 0.00856 -0.01953 0.00324 -0.21537 -0.00255 L -0.28972 -0.00371 C -0.34154 -0.00324 -0.39349 0.00139 -0.44518 -0.00255 C -0.4707 -0.0044 -0.54831 -0.02523 -0.58008 -0.04167 C -0.5931 -0.04838 -0.61953 -0.0669 -0.63307 -0.08449 C -0.63737 -0.09005 -0.63985 -0.10047 -0.64479 -0.10394 C -0.64597 -0.10486 -0.64714 -0.10556 -0.64818 -0.10648 C -0.64935 -0.10741 -0.65039 -0.10949 -0.65169 -0.11019 C -0.66615 -0.1169 -0.65248 -0.10741 -0.66263 -0.1125 C -0.66302 -0.11273 -0.66315 -0.11343 -0.66328 -0.11366 " pathEditMode="relative" rAng="0" ptsTypes="AAAAAAAAAAAA">
                                      <p:cBhvr>
                                        <p:cTn id="40" dur="2000" fill="hold"/>
                                        <p:tgtEl>
                                          <p:spTgt spid="16"/>
                                        </p:tgtEl>
                                        <p:attrNameLst>
                                          <p:attrName>ppt_x</p:attrName>
                                          <p:attrName>ppt_y</p:attrName>
                                        </p:attrNameLst>
                                      </p:cBhvr>
                                      <p:rCtr x="-33164" y="-5463"/>
                                    </p:animMotion>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randombar(horizontal)">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mph" presetSubtype="2" fill="hold" nodeType="clickEffect">
                                  <p:stCondLst>
                                    <p:cond delay="0"/>
                                  </p:stCondLst>
                                  <p:childTnLst>
                                    <p:animClr clrSpc="rgb" dir="cw">
                                      <p:cBhvr>
                                        <p:cTn id="49" dur="2000" fill="hold"/>
                                        <p:tgtEl>
                                          <p:spTgt spid="13"/>
                                        </p:tgtEl>
                                        <p:attrNameLst>
                                          <p:attrName>fillcolor</p:attrName>
                                        </p:attrNameLst>
                                      </p:cBhvr>
                                      <p:to>
                                        <a:schemeClr val="accent2"/>
                                      </p:to>
                                    </p:animClr>
                                    <p:set>
                                      <p:cBhvr>
                                        <p:cTn id="50" dur="2000" fill="hold"/>
                                        <p:tgtEl>
                                          <p:spTgt spid="13"/>
                                        </p:tgtEl>
                                        <p:attrNameLst>
                                          <p:attrName>fill.type</p:attrName>
                                        </p:attrNameLst>
                                      </p:cBhvr>
                                      <p:to>
                                        <p:strVal val="solid"/>
                                      </p:to>
                                    </p:set>
                                    <p:set>
                                      <p:cBhvr>
                                        <p:cTn id="51" dur="2000" fill="hold"/>
                                        <p:tgtEl>
                                          <p:spTgt spid="13"/>
                                        </p:tgtEl>
                                        <p:attrNameLst>
                                          <p:attrName>fill.on</p:attrName>
                                        </p:attrNameLst>
                                      </p:cBhvr>
                                      <p:to>
                                        <p:strVal val="true"/>
                                      </p:to>
                                    </p:se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p:cTn id="56" dur="500" fill="hold"/>
                                        <p:tgtEl>
                                          <p:spTgt spid="24"/>
                                        </p:tgtEl>
                                        <p:attrNameLst>
                                          <p:attrName>ppt_w</p:attrName>
                                        </p:attrNameLst>
                                      </p:cBhvr>
                                      <p:tavLst>
                                        <p:tav tm="0">
                                          <p:val>
                                            <p:fltVal val="0"/>
                                          </p:val>
                                        </p:tav>
                                        <p:tav tm="100000">
                                          <p:val>
                                            <p:strVal val="#ppt_w"/>
                                          </p:val>
                                        </p:tav>
                                      </p:tavLst>
                                    </p:anim>
                                    <p:anim calcmode="lin" valueType="num">
                                      <p:cBhvr>
                                        <p:cTn id="57" dur="500" fill="hold"/>
                                        <p:tgtEl>
                                          <p:spTgt spid="24"/>
                                        </p:tgtEl>
                                        <p:attrNameLst>
                                          <p:attrName>ppt_h</p:attrName>
                                        </p:attrNameLst>
                                      </p:cBhvr>
                                      <p:tavLst>
                                        <p:tav tm="0">
                                          <p:val>
                                            <p:fltVal val="0"/>
                                          </p:val>
                                        </p:tav>
                                        <p:tav tm="100000">
                                          <p:val>
                                            <p:strVal val="#ppt_h"/>
                                          </p:val>
                                        </p:tav>
                                      </p:tavLst>
                                    </p:anim>
                                    <p:animEffect transition="in" filter="fade">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0" presetClass="path" presetSubtype="0" accel="50000" decel="50000" fill="hold" grpId="2" nodeType="clickEffect">
                                  <p:stCondLst>
                                    <p:cond delay="0"/>
                                  </p:stCondLst>
                                  <p:childTnLst>
                                    <p:animMotion origin="layout" path="M -0.7138 -0.08241 L -0.7138 -0.08241 C -0.71445 -0.06505 -0.71497 -0.06412 -0.7138 -0.04792 C -0.71367 -0.04653 -0.71341 -0.04514 -0.71302 -0.04398 C -0.71094 -0.03635 -0.71029 -0.03658 -0.70664 -0.02986 C -0.69779 -0.01412 -0.70833 -0.03172 -0.6987 -0.01968 C -0.69753 -0.01829 -0.69687 -0.01597 -0.6957 -0.01459 C -0.69518 -0.01366 -0.6944 -0.01366 -0.69362 -0.0132 C -0.69167 -0.01227 -0.68984 -0.01135 -0.68789 -0.01065 C -0.68281 -0.00926 -0.68138 -0.00949 -0.67695 -0.00949 " pathEditMode="relative" ptsTypes="AAAAAAAAAA">
                                      <p:cBhvr>
                                        <p:cTn id="62" dur="2000" fill="hold"/>
                                        <p:tgtEl>
                                          <p:spTgt spid="13"/>
                                        </p:tgtEl>
                                        <p:attrNameLst>
                                          <p:attrName>ppt_x</p:attrName>
                                          <p:attrName>ppt_y</p:attrName>
                                        </p:attrNameLst>
                                      </p:cBhvr>
                                    </p:animMotion>
                                  </p:childTnLst>
                                </p:cTn>
                              </p:par>
                            </p:childTnLst>
                          </p:cTn>
                        </p:par>
                      </p:childTnLst>
                    </p:cTn>
                  </p:par>
                  <p:par>
                    <p:cTn id="63" fill="hold">
                      <p:stCondLst>
                        <p:cond delay="indefinite"/>
                      </p:stCondLst>
                      <p:childTnLst>
                        <p:par>
                          <p:cTn id="64" fill="hold">
                            <p:stCondLst>
                              <p:cond delay="0"/>
                            </p:stCondLst>
                            <p:childTnLst>
                              <p:par>
                                <p:cTn id="65" presetID="0" presetClass="path" presetSubtype="0" accel="50000" decel="50000" fill="hold" grpId="2" nodeType="clickEffect">
                                  <p:stCondLst>
                                    <p:cond delay="0"/>
                                  </p:stCondLst>
                                  <p:childTnLst>
                                    <p:animMotion origin="layout" path="M -0.66823 -0.10717 L -0.66823 -0.10717 C -0.67136 -0.10764 -0.67461 -0.10764 -0.67761 -0.10856 C -0.68008 -0.10926 -0.68281 -0.11296 -0.6849 -0.11504 C -0.69141 -0.12129 -0.68373 -0.1118 -0.69284 -0.12662 C -0.69818 -0.13518 -0.69375 -0.12407 -0.7 -0.14051 C -0.70052 -0.1419 -0.70104 -0.14305 -0.70143 -0.14444 C -0.70313 -0.15023 -0.70339 -0.15463 -0.7043 -0.16111 L -0.70508 -0.1662 C -0.70586 -0.17986 -0.70573 -0.17384 -0.70573 -0.18403 " pathEditMode="relative" ptsTypes="AAAAAAAAAA">
                                      <p:cBhvr>
                                        <p:cTn id="66" dur="2000" fill="hold"/>
                                        <p:tgtEl>
                                          <p:spTgt spid="16"/>
                                        </p:tgtEl>
                                        <p:attrNameLst>
                                          <p:attrName>ppt_x</p:attrName>
                                          <p:attrName>ppt_y</p:attrName>
                                        </p:attrNameLst>
                                      </p:cBhvr>
                                    </p:animMotion>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2087"/>
                                        </p:tgtEl>
                                        <p:attrNameLst>
                                          <p:attrName>style.visibility</p:attrName>
                                        </p:attrNameLst>
                                      </p:cBhvr>
                                      <p:to>
                                        <p:strVal val="visible"/>
                                      </p:to>
                                    </p:set>
                                    <p:anim calcmode="lin" valueType="num">
                                      <p:cBhvr>
                                        <p:cTn id="71" dur="500" fill="hold"/>
                                        <p:tgtEl>
                                          <p:spTgt spid="2087"/>
                                        </p:tgtEl>
                                        <p:attrNameLst>
                                          <p:attrName>ppt_w</p:attrName>
                                        </p:attrNameLst>
                                      </p:cBhvr>
                                      <p:tavLst>
                                        <p:tav tm="0">
                                          <p:val>
                                            <p:fltVal val="0"/>
                                          </p:val>
                                        </p:tav>
                                        <p:tav tm="100000">
                                          <p:val>
                                            <p:strVal val="#ppt_w"/>
                                          </p:val>
                                        </p:tav>
                                      </p:tavLst>
                                    </p:anim>
                                    <p:anim calcmode="lin" valueType="num">
                                      <p:cBhvr>
                                        <p:cTn id="72" dur="500" fill="hold"/>
                                        <p:tgtEl>
                                          <p:spTgt spid="2087"/>
                                        </p:tgtEl>
                                        <p:attrNameLst>
                                          <p:attrName>ppt_h</p:attrName>
                                        </p:attrNameLst>
                                      </p:cBhvr>
                                      <p:tavLst>
                                        <p:tav tm="0">
                                          <p:val>
                                            <p:fltVal val="0"/>
                                          </p:val>
                                        </p:tav>
                                        <p:tav tm="100000">
                                          <p:val>
                                            <p:strVal val="#ppt_h"/>
                                          </p:val>
                                        </p:tav>
                                      </p:tavLst>
                                    </p:anim>
                                    <p:animEffect transition="in" filter="fade">
                                      <p:cBhvr>
                                        <p:cTn id="73" dur="500"/>
                                        <p:tgtEl>
                                          <p:spTgt spid="2087"/>
                                        </p:tgtEl>
                                      </p:cBhvr>
                                    </p:animEffect>
                                  </p:childTnLst>
                                </p:cTn>
                              </p:par>
                            </p:childTnLst>
                          </p:cTn>
                        </p:par>
                      </p:childTnLst>
                    </p:cTn>
                  </p:par>
                  <p:par>
                    <p:cTn id="74" fill="hold">
                      <p:stCondLst>
                        <p:cond delay="indefinite"/>
                      </p:stCondLst>
                      <p:childTnLst>
                        <p:par>
                          <p:cTn id="75" fill="hold">
                            <p:stCondLst>
                              <p:cond delay="0"/>
                            </p:stCondLst>
                            <p:childTnLst>
                              <p:par>
                                <p:cTn id="76" presetID="26" presetClass="entr" presetSubtype="0" fill="hold" nodeType="clickEffect">
                                  <p:stCondLst>
                                    <p:cond delay="0"/>
                                  </p:stCondLst>
                                  <p:childTnLst>
                                    <p:set>
                                      <p:cBhvr>
                                        <p:cTn id="77" dur="1" fill="hold">
                                          <p:stCondLst>
                                            <p:cond delay="0"/>
                                          </p:stCondLst>
                                        </p:cTn>
                                        <p:tgtEl>
                                          <p:spTgt spid="2089"/>
                                        </p:tgtEl>
                                        <p:attrNameLst>
                                          <p:attrName>style.visibility</p:attrName>
                                        </p:attrNameLst>
                                      </p:cBhvr>
                                      <p:to>
                                        <p:strVal val="visible"/>
                                      </p:to>
                                    </p:set>
                                    <p:animEffect transition="in" filter="wipe(down)">
                                      <p:cBhvr>
                                        <p:cTn id="78" dur="580">
                                          <p:stCondLst>
                                            <p:cond delay="0"/>
                                          </p:stCondLst>
                                        </p:cTn>
                                        <p:tgtEl>
                                          <p:spTgt spid="2089"/>
                                        </p:tgtEl>
                                      </p:cBhvr>
                                    </p:animEffect>
                                    <p:anim calcmode="lin" valueType="num">
                                      <p:cBhvr>
                                        <p:cTn id="79" dur="1822" tmFilter="0,0; 0.14,0.36; 0.43,0.73; 0.71,0.91; 1.0,1.0">
                                          <p:stCondLst>
                                            <p:cond delay="0"/>
                                          </p:stCondLst>
                                        </p:cTn>
                                        <p:tgtEl>
                                          <p:spTgt spid="2089"/>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2089"/>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2089"/>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2089"/>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2089"/>
                                        </p:tgtEl>
                                        <p:attrNameLst>
                                          <p:attrName>ppt_y</p:attrName>
                                        </p:attrNameLst>
                                      </p:cBhvr>
                                      <p:tavLst>
                                        <p:tav tm="0" fmla="#ppt_y-sin(pi*$)/81">
                                          <p:val>
                                            <p:fltVal val="0"/>
                                          </p:val>
                                        </p:tav>
                                        <p:tav tm="100000">
                                          <p:val>
                                            <p:fltVal val="1"/>
                                          </p:val>
                                        </p:tav>
                                      </p:tavLst>
                                    </p:anim>
                                    <p:animScale>
                                      <p:cBhvr>
                                        <p:cTn id="84" dur="26">
                                          <p:stCondLst>
                                            <p:cond delay="650"/>
                                          </p:stCondLst>
                                        </p:cTn>
                                        <p:tgtEl>
                                          <p:spTgt spid="2089"/>
                                        </p:tgtEl>
                                      </p:cBhvr>
                                      <p:to x="100000" y="60000"/>
                                    </p:animScale>
                                    <p:animScale>
                                      <p:cBhvr>
                                        <p:cTn id="85" dur="166" decel="50000">
                                          <p:stCondLst>
                                            <p:cond delay="676"/>
                                          </p:stCondLst>
                                        </p:cTn>
                                        <p:tgtEl>
                                          <p:spTgt spid="2089"/>
                                        </p:tgtEl>
                                      </p:cBhvr>
                                      <p:to x="100000" y="100000"/>
                                    </p:animScale>
                                    <p:animScale>
                                      <p:cBhvr>
                                        <p:cTn id="86" dur="26">
                                          <p:stCondLst>
                                            <p:cond delay="1312"/>
                                          </p:stCondLst>
                                        </p:cTn>
                                        <p:tgtEl>
                                          <p:spTgt spid="2089"/>
                                        </p:tgtEl>
                                      </p:cBhvr>
                                      <p:to x="100000" y="80000"/>
                                    </p:animScale>
                                    <p:animScale>
                                      <p:cBhvr>
                                        <p:cTn id="87" dur="166" decel="50000">
                                          <p:stCondLst>
                                            <p:cond delay="1338"/>
                                          </p:stCondLst>
                                        </p:cTn>
                                        <p:tgtEl>
                                          <p:spTgt spid="2089"/>
                                        </p:tgtEl>
                                      </p:cBhvr>
                                      <p:to x="100000" y="100000"/>
                                    </p:animScale>
                                    <p:animScale>
                                      <p:cBhvr>
                                        <p:cTn id="88" dur="26">
                                          <p:stCondLst>
                                            <p:cond delay="1642"/>
                                          </p:stCondLst>
                                        </p:cTn>
                                        <p:tgtEl>
                                          <p:spTgt spid="2089"/>
                                        </p:tgtEl>
                                      </p:cBhvr>
                                      <p:to x="100000" y="90000"/>
                                    </p:animScale>
                                    <p:animScale>
                                      <p:cBhvr>
                                        <p:cTn id="89" dur="166" decel="50000">
                                          <p:stCondLst>
                                            <p:cond delay="1668"/>
                                          </p:stCondLst>
                                        </p:cTn>
                                        <p:tgtEl>
                                          <p:spTgt spid="2089"/>
                                        </p:tgtEl>
                                      </p:cBhvr>
                                      <p:to x="100000" y="100000"/>
                                    </p:animScale>
                                    <p:animScale>
                                      <p:cBhvr>
                                        <p:cTn id="90" dur="26">
                                          <p:stCondLst>
                                            <p:cond delay="1808"/>
                                          </p:stCondLst>
                                        </p:cTn>
                                        <p:tgtEl>
                                          <p:spTgt spid="2089"/>
                                        </p:tgtEl>
                                      </p:cBhvr>
                                      <p:to x="100000" y="95000"/>
                                    </p:animScale>
                                    <p:animScale>
                                      <p:cBhvr>
                                        <p:cTn id="91" dur="166" decel="50000">
                                          <p:stCondLst>
                                            <p:cond delay="1834"/>
                                          </p:stCondLst>
                                        </p:cTn>
                                        <p:tgtEl>
                                          <p:spTgt spid="2089"/>
                                        </p:tgtEl>
                                      </p:cBhvr>
                                      <p:to x="100000" y="100000"/>
                                    </p:animScale>
                                  </p:childTnLst>
                                </p:cTn>
                              </p:par>
                              <p:par>
                                <p:cTn id="92" presetID="26" presetClass="entr" presetSubtype="0" fill="hold" grpId="0" nodeType="withEffect">
                                  <p:stCondLst>
                                    <p:cond delay="0"/>
                                  </p:stCondLst>
                                  <p:childTnLst>
                                    <p:set>
                                      <p:cBhvr>
                                        <p:cTn id="93" dur="1" fill="hold">
                                          <p:stCondLst>
                                            <p:cond delay="0"/>
                                          </p:stCondLst>
                                        </p:cTn>
                                        <p:tgtEl>
                                          <p:spTgt spid="2093"/>
                                        </p:tgtEl>
                                        <p:attrNameLst>
                                          <p:attrName>style.visibility</p:attrName>
                                        </p:attrNameLst>
                                      </p:cBhvr>
                                      <p:to>
                                        <p:strVal val="visible"/>
                                      </p:to>
                                    </p:set>
                                    <p:animEffect transition="in" filter="wipe(down)">
                                      <p:cBhvr>
                                        <p:cTn id="94" dur="580">
                                          <p:stCondLst>
                                            <p:cond delay="0"/>
                                          </p:stCondLst>
                                        </p:cTn>
                                        <p:tgtEl>
                                          <p:spTgt spid="2093"/>
                                        </p:tgtEl>
                                      </p:cBhvr>
                                    </p:animEffect>
                                    <p:anim calcmode="lin" valueType="num">
                                      <p:cBhvr>
                                        <p:cTn id="95" dur="1822" tmFilter="0,0; 0.14,0.36; 0.43,0.73; 0.71,0.91; 1.0,1.0">
                                          <p:stCondLst>
                                            <p:cond delay="0"/>
                                          </p:stCondLst>
                                        </p:cTn>
                                        <p:tgtEl>
                                          <p:spTgt spid="2093"/>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2093"/>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2093"/>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2093"/>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2093"/>
                                        </p:tgtEl>
                                        <p:attrNameLst>
                                          <p:attrName>ppt_y</p:attrName>
                                        </p:attrNameLst>
                                      </p:cBhvr>
                                      <p:tavLst>
                                        <p:tav tm="0" fmla="#ppt_y-sin(pi*$)/81">
                                          <p:val>
                                            <p:fltVal val="0"/>
                                          </p:val>
                                        </p:tav>
                                        <p:tav tm="100000">
                                          <p:val>
                                            <p:fltVal val="1"/>
                                          </p:val>
                                        </p:tav>
                                      </p:tavLst>
                                    </p:anim>
                                    <p:animScale>
                                      <p:cBhvr>
                                        <p:cTn id="100" dur="26">
                                          <p:stCondLst>
                                            <p:cond delay="650"/>
                                          </p:stCondLst>
                                        </p:cTn>
                                        <p:tgtEl>
                                          <p:spTgt spid="2093"/>
                                        </p:tgtEl>
                                      </p:cBhvr>
                                      <p:to x="100000" y="60000"/>
                                    </p:animScale>
                                    <p:animScale>
                                      <p:cBhvr>
                                        <p:cTn id="101" dur="166" decel="50000">
                                          <p:stCondLst>
                                            <p:cond delay="676"/>
                                          </p:stCondLst>
                                        </p:cTn>
                                        <p:tgtEl>
                                          <p:spTgt spid="2093"/>
                                        </p:tgtEl>
                                      </p:cBhvr>
                                      <p:to x="100000" y="100000"/>
                                    </p:animScale>
                                    <p:animScale>
                                      <p:cBhvr>
                                        <p:cTn id="102" dur="26">
                                          <p:stCondLst>
                                            <p:cond delay="1312"/>
                                          </p:stCondLst>
                                        </p:cTn>
                                        <p:tgtEl>
                                          <p:spTgt spid="2093"/>
                                        </p:tgtEl>
                                      </p:cBhvr>
                                      <p:to x="100000" y="80000"/>
                                    </p:animScale>
                                    <p:animScale>
                                      <p:cBhvr>
                                        <p:cTn id="103" dur="166" decel="50000">
                                          <p:stCondLst>
                                            <p:cond delay="1338"/>
                                          </p:stCondLst>
                                        </p:cTn>
                                        <p:tgtEl>
                                          <p:spTgt spid="2093"/>
                                        </p:tgtEl>
                                      </p:cBhvr>
                                      <p:to x="100000" y="100000"/>
                                    </p:animScale>
                                    <p:animScale>
                                      <p:cBhvr>
                                        <p:cTn id="104" dur="26">
                                          <p:stCondLst>
                                            <p:cond delay="1642"/>
                                          </p:stCondLst>
                                        </p:cTn>
                                        <p:tgtEl>
                                          <p:spTgt spid="2093"/>
                                        </p:tgtEl>
                                      </p:cBhvr>
                                      <p:to x="100000" y="90000"/>
                                    </p:animScale>
                                    <p:animScale>
                                      <p:cBhvr>
                                        <p:cTn id="105" dur="166" decel="50000">
                                          <p:stCondLst>
                                            <p:cond delay="1668"/>
                                          </p:stCondLst>
                                        </p:cTn>
                                        <p:tgtEl>
                                          <p:spTgt spid="2093"/>
                                        </p:tgtEl>
                                      </p:cBhvr>
                                      <p:to x="100000" y="100000"/>
                                    </p:animScale>
                                    <p:animScale>
                                      <p:cBhvr>
                                        <p:cTn id="106" dur="26">
                                          <p:stCondLst>
                                            <p:cond delay="1808"/>
                                          </p:stCondLst>
                                        </p:cTn>
                                        <p:tgtEl>
                                          <p:spTgt spid="2093"/>
                                        </p:tgtEl>
                                      </p:cBhvr>
                                      <p:to x="100000" y="95000"/>
                                    </p:animScale>
                                    <p:animScale>
                                      <p:cBhvr>
                                        <p:cTn id="107" dur="166" decel="50000">
                                          <p:stCondLst>
                                            <p:cond delay="1834"/>
                                          </p:stCondLst>
                                        </p:cTn>
                                        <p:tgtEl>
                                          <p:spTgt spid="2093"/>
                                        </p:tgtEl>
                                      </p:cBhvr>
                                      <p:to x="100000" y="100000"/>
                                    </p:animScale>
                                  </p:childTnLst>
                                </p:cTn>
                              </p:par>
                            </p:childTnLst>
                          </p:cTn>
                        </p:par>
                      </p:childTnLst>
                    </p:cTn>
                  </p:par>
                  <p:par>
                    <p:cTn id="108" fill="hold">
                      <p:stCondLst>
                        <p:cond delay="indefinite"/>
                      </p:stCondLst>
                      <p:childTnLst>
                        <p:par>
                          <p:cTn id="109" fill="hold">
                            <p:stCondLst>
                              <p:cond delay="0"/>
                            </p:stCondLst>
                            <p:childTnLst>
                              <p:par>
                                <p:cTn id="110" presetID="45" presetClass="entr" presetSubtype="0" fill="hold" nodeType="clickEffect">
                                  <p:stCondLst>
                                    <p:cond delay="0"/>
                                  </p:stCondLst>
                                  <p:childTnLst>
                                    <p:set>
                                      <p:cBhvr>
                                        <p:cTn id="111" dur="1" fill="hold">
                                          <p:stCondLst>
                                            <p:cond delay="0"/>
                                          </p:stCondLst>
                                        </p:cTn>
                                        <p:tgtEl>
                                          <p:spTgt spid="118"/>
                                        </p:tgtEl>
                                        <p:attrNameLst>
                                          <p:attrName>style.visibility</p:attrName>
                                        </p:attrNameLst>
                                      </p:cBhvr>
                                      <p:to>
                                        <p:strVal val="visible"/>
                                      </p:to>
                                    </p:set>
                                    <p:animEffect transition="in" filter="fade">
                                      <p:cBhvr>
                                        <p:cTn id="112" dur="2000"/>
                                        <p:tgtEl>
                                          <p:spTgt spid="118"/>
                                        </p:tgtEl>
                                      </p:cBhvr>
                                    </p:animEffect>
                                    <p:anim calcmode="lin" valueType="num">
                                      <p:cBhvr>
                                        <p:cTn id="113" dur="2000" fill="hold"/>
                                        <p:tgtEl>
                                          <p:spTgt spid="118"/>
                                        </p:tgtEl>
                                        <p:attrNameLst>
                                          <p:attrName>ppt_w</p:attrName>
                                        </p:attrNameLst>
                                      </p:cBhvr>
                                      <p:tavLst>
                                        <p:tav tm="0" fmla="#ppt_w*sin(2.5*pi*$)">
                                          <p:val>
                                            <p:fltVal val="0"/>
                                          </p:val>
                                        </p:tav>
                                        <p:tav tm="100000">
                                          <p:val>
                                            <p:fltVal val="1"/>
                                          </p:val>
                                        </p:tav>
                                      </p:tavLst>
                                    </p:anim>
                                    <p:anim calcmode="lin" valueType="num">
                                      <p:cBhvr>
                                        <p:cTn id="114" dur="2000" fill="hold"/>
                                        <p:tgtEl>
                                          <p:spTgt spid="118"/>
                                        </p:tgtEl>
                                        <p:attrNameLst>
                                          <p:attrName>ppt_h</p:attrName>
                                        </p:attrNameLst>
                                      </p:cBhvr>
                                      <p:tavLst>
                                        <p:tav tm="0">
                                          <p:val>
                                            <p:strVal val="#ppt_h"/>
                                          </p:val>
                                        </p:tav>
                                        <p:tav tm="100000">
                                          <p:val>
                                            <p:strVal val="#ppt_h"/>
                                          </p:val>
                                        </p:tav>
                                      </p:tavLst>
                                    </p:anim>
                                  </p:childTnLst>
                                </p:cTn>
                              </p:par>
                              <p:par>
                                <p:cTn id="115" presetID="45" presetClass="entr" presetSubtype="0" fill="hold" grpId="0" nodeType="withEffect">
                                  <p:stCondLst>
                                    <p:cond delay="0"/>
                                  </p:stCondLst>
                                  <p:childTnLst>
                                    <p:set>
                                      <p:cBhvr>
                                        <p:cTn id="116" dur="1" fill="hold">
                                          <p:stCondLst>
                                            <p:cond delay="0"/>
                                          </p:stCondLst>
                                        </p:cTn>
                                        <p:tgtEl>
                                          <p:spTgt spid="121"/>
                                        </p:tgtEl>
                                        <p:attrNameLst>
                                          <p:attrName>style.visibility</p:attrName>
                                        </p:attrNameLst>
                                      </p:cBhvr>
                                      <p:to>
                                        <p:strVal val="visible"/>
                                      </p:to>
                                    </p:set>
                                    <p:animEffect transition="in" filter="fade">
                                      <p:cBhvr>
                                        <p:cTn id="117" dur="2000"/>
                                        <p:tgtEl>
                                          <p:spTgt spid="121"/>
                                        </p:tgtEl>
                                      </p:cBhvr>
                                    </p:animEffect>
                                    <p:anim calcmode="lin" valueType="num">
                                      <p:cBhvr>
                                        <p:cTn id="118" dur="2000" fill="hold"/>
                                        <p:tgtEl>
                                          <p:spTgt spid="121"/>
                                        </p:tgtEl>
                                        <p:attrNameLst>
                                          <p:attrName>ppt_w</p:attrName>
                                        </p:attrNameLst>
                                      </p:cBhvr>
                                      <p:tavLst>
                                        <p:tav tm="0" fmla="#ppt_w*sin(2.5*pi*$)">
                                          <p:val>
                                            <p:fltVal val="0"/>
                                          </p:val>
                                        </p:tav>
                                        <p:tav tm="100000">
                                          <p:val>
                                            <p:fltVal val="1"/>
                                          </p:val>
                                        </p:tav>
                                      </p:tavLst>
                                    </p:anim>
                                    <p:anim calcmode="lin" valueType="num">
                                      <p:cBhvr>
                                        <p:cTn id="119" dur="2000" fill="hold"/>
                                        <p:tgtEl>
                                          <p:spTgt spid="121"/>
                                        </p:tgtEl>
                                        <p:attrNameLst>
                                          <p:attrName>ppt_h</p:attrName>
                                        </p:attrNameLst>
                                      </p:cBhvr>
                                      <p:tavLst>
                                        <p:tav tm="0">
                                          <p:val>
                                            <p:strVal val="#ppt_h"/>
                                          </p:val>
                                        </p:tav>
                                        <p:tav tm="100000">
                                          <p:val>
                                            <p:strVal val="#ppt_h"/>
                                          </p:val>
                                        </p:tav>
                                      </p:tavLst>
                                    </p:anim>
                                  </p:childTnLst>
                                </p:cTn>
                              </p:par>
                            </p:childTnLst>
                          </p:cTn>
                        </p:par>
                      </p:childTnLst>
                    </p:cTn>
                  </p:par>
                  <p:par>
                    <p:cTn id="120" fill="hold">
                      <p:stCondLst>
                        <p:cond delay="indefinite"/>
                      </p:stCondLst>
                      <p:childTnLst>
                        <p:par>
                          <p:cTn id="121" fill="hold">
                            <p:stCondLst>
                              <p:cond delay="0"/>
                            </p:stCondLst>
                            <p:childTnLst>
                              <p:par>
                                <p:cTn id="122" presetID="26" presetClass="entr" presetSubtype="0" fill="hold" grpId="0" nodeType="clickEffect">
                                  <p:stCondLst>
                                    <p:cond delay="0"/>
                                  </p:stCondLst>
                                  <p:childTnLst>
                                    <p:set>
                                      <p:cBhvr>
                                        <p:cTn id="123" dur="1" fill="hold">
                                          <p:stCondLst>
                                            <p:cond delay="0"/>
                                          </p:stCondLst>
                                        </p:cTn>
                                        <p:tgtEl>
                                          <p:spTgt spid="23"/>
                                        </p:tgtEl>
                                        <p:attrNameLst>
                                          <p:attrName>style.visibility</p:attrName>
                                        </p:attrNameLst>
                                      </p:cBhvr>
                                      <p:to>
                                        <p:strVal val="visible"/>
                                      </p:to>
                                    </p:set>
                                    <p:animEffect transition="in" filter="wipe(down)">
                                      <p:cBhvr>
                                        <p:cTn id="124" dur="580">
                                          <p:stCondLst>
                                            <p:cond delay="0"/>
                                          </p:stCondLst>
                                        </p:cTn>
                                        <p:tgtEl>
                                          <p:spTgt spid="23"/>
                                        </p:tgtEl>
                                      </p:cBhvr>
                                    </p:animEffect>
                                    <p:anim calcmode="lin" valueType="num">
                                      <p:cBhvr>
                                        <p:cTn id="12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2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2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2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0" dur="26">
                                          <p:stCondLst>
                                            <p:cond delay="650"/>
                                          </p:stCondLst>
                                        </p:cTn>
                                        <p:tgtEl>
                                          <p:spTgt spid="23"/>
                                        </p:tgtEl>
                                      </p:cBhvr>
                                      <p:to x="100000" y="60000"/>
                                    </p:animScale>
                                    <p:animScale>
                                      <p:cBhvr>
                                        <p:cTn id="131" dur="166" decel="50000">
                                          <p:stCondLst>
                                            <p:cond delay="676"/>
                                          </p:stCondLst>
                                        </p:cTn>
                                        <p:tgtEl>
                                          <p:spTgt spid="23"/>
                                        </p:tgtEl>
                                      </p:cBhvr>
                                      <p:to x="100000" y="100000"/>
                                    </p:animScale>
                                    <p:animScale>
                                      <p:cBhvr>
                                        <p:cTn id="132" dur="26">
                                          <p:stCondLst>
                                            <p:cond delay="1312"/>
                                          </p:stCondLst>
                                        </p:cTn>
                                        <p:tgtEl>
                                          <p:spTgt spid="23"/>
                                        </p:tgtEl>
                                      </p:cBhvr>
                                      <p:to x="100000" y="80000"/>
                                    </p:animScale>
                                    <p:animScale>
                                      <p:cBhvr>
                                        <p:cTn id="133" dur="166" decel="50000">
                                          <p:stCondLst>
                                            <p:cond delay="1338"/>
                                          </p:stCondLst>
                                        </p:cTn>
                                        <p:tgtEl>
                                          <p:spTgt spid="23"/>
                                        </p:tgtEl>
                                      </p:cBhvr>
                                      <p:to x="100000" y="100000"/>
                                    </p:animScale>
                                    <p:animScale>
                                      <p:cBhvr>
                                        <p:cTn id="134" dur="26">
                                          <p:stCondLst>
                                            <p:cond delay="1642"/>
                                          </p:stCondLst>
                                        </p:cTn>
                                        <p:tgtEl>
                                          <p:spTgt spid="23"/>
                                        </p:tgtEl>
                                      </p:cBhvr>
                                      <p:to x="100000" y="90000"/>
                                    </p:animScale>
                                    <p:animScale>
                                      <p:cBhvr>
                                        <p:cTn id="135" dur="166" decel="50000">
                                          <p:stCondLst>
                                            <p:cond delay="1668"/>
                                          </p:stCondLst>
                                        </p:cTn>
                                        <p:tgtEl>
                                          <p:spTgt spid="23"/>
                                        </p:tgtEl>
                                      </p:cBhvr>
                                      <p:to x="100000" y="100000"/>
                                    </p:animScale>
                                    <p:animScale>
                                      <p:cBhvr>
                                        <p:cTn id="136" dur="26">
                                          <p:stCondLst>
                                            <p:cond delay="1808"/>
                                          </p:stCondLst>
                                        </p:cTn>
                                        <p:tgtEl>
                                          <p:spTgt spid="23"/>
                                        </p:tgtEl>
                                      </p:cBhvr>
                                      <p:to x="100000" y="95000"/>
                                    </p:animScale>
                                    <p:animScale>
                                      <p:cBhvr>
                                        <p:cTn id="137" dur="166" decel="50000">
                                          <p:stCondLst>
                                            <p:cond delay="1834"/>
                                          </p:stCondLst>
                                        </p:cTn>
                                        <p:tgtEl>
                                          <p:spTgt spid="23"/>
                                        </p:tgtEl>
                                      </p:cBhvr>
                                      <p:to x="100000" y="100000"/>
                                    </p:animScale>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2074"/>
                                        </p:tgtEl>
                                        <p:attrNameLst>
                                          <p:attrName>style.visibility</p:attrName>
                                        </p:attrNameLst>
                                      </p:cBhvr>
                                      <p:to>
                                        <p:strVal val="visible"/>
                                      </p:to>
                                    </p:set>
                                    <p:animEffect transition="in" filter="wipe(down)">
                                      <p:cBhvr>
                                        <p:cTn id="142" dur="500"/>
                                        <p:tgtEl>
                                          <p:spTgt spid="2074"/>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2076"/>
                                        </p:tgtEl>
                                        <p:attrNameLst>
                                          <p:attrName>style.visibility</p:attrName>
                                        </p:attrNameLst>
                                      </p:cBhvr>
                                      <p:to>
                                        <p:strVal val="visible"/>
                                      </p:to>
                                    </p:set>
                                    <p:animEffect transition="in" filter="wipe(down)">
                                      <p:cBhvr>
                                        <p:cTn id="145" dur="500"/>
                                        <p:tgtEl>
                                          <p:spTgt spid="2076"/>
                                        </p:tgtEl>
                                      </p:cBhvr>
                                    </p:animEffect>
                                  </p:childTnLst>
                                </p:cTn>
                              </p:par>
                            </p:childTnLst>
                          </p:cTn>
                        </p:par>
                      </p:childTnLst>
                    </p:cTn>
                  </p:par>
                  <p:par>
                    <p:cTn id="146" fill="hold">
                      <p:stCondLst>
                        <p:cond delay="indefinite"/>
                      </p:stCondLst>
                      <p:childTnLst>
                        <p:par>
                          <p:cTn id="147" fill="hold">
                            <p:stCondLst>
                              <p:cond delay="0"/>
                            </p:stCondLst>
                            <p:childTnLst>
                              <p:par>
                                <p:cTn id="148" presetID="16" presetClass="entr" presetSubtype="21" fill="hold" grpId="0" nodeType="clickEffect">
                                  <p:stCondLst>
                                    <p:cond delay="0"/>
                                  </p:stCondLst>
                                  <p:childTnLst>
                                    <p:set>
                                      <p:cBhvr>
                                        <p:cTn id="149" dur="1" fill="hold">
                                          <p:stCondLst>
                                            <p:cond delay="0"/>
                                          </p:stCondLst>
                                        </p:cTn>
                                        <p:tgtEl>
                                          <p:spTgt spid="94"/>
                                        </p:tgtEl>
                                        <p:attrNameLst>
                                          <p:attrName>style.visibility</p:attrName>
                                        </p:attrNameLst>
                                      </p:cBhvr>
                                      <p:to>
                                        <p:strVal val="visible"/>
                                      </p:to>
                                    </p:set>
                                    <p:animEffect transition="in" filter="barn(inVertical)">
                                      <p:cBhvr>
                                        <p:cTn id="150" dur="500"/>
                                        <p:tgtEl>
                                          <p:spTgt spid="94"/>
                                        </p:tgtEl>
                                      </p:cBhvr>
                                    </p:animEffect>
                                  </p:childTnLst>
                                </p:cTn>
                              </p:par>
                              <p:par>
                                <p:cTn id="151" presetID="16" presetClass="entr" presetSubtype="21" fill="hold" grpId="0" nodeType="withEffect">
                                  <p:stCondLst>
                                    <p:cond delay="0"/>
                                  </p:stCondLst>
                                  <p:childTnLst>
                                    <p:set>
                                      <p:cBhvr>
                                        <p:cTn id="152" dur="1" fill="hold">
                                          <p:stCondLst>
                                            <p:cond delay="0"/>
                                          </p:stCondLst>
                                        </p:cTn>
                                        <p:tgtEl>
                                          <p:spTgt spid="2077"/>
                                        </p:tgtEl>
                                        <p:attrNameLst>
                                          <p:attrName>style.visibility</p:attrName>
                                        </p:attrNameLst>
                                      </p:cBhvr>
                                      <p:to>
                                        <p:strVal val="visible"/>
                                      </p:to>
                                    </p:set>
                                    <p:animEffect transition="in" filter="barn(inVertical)">
                                      <p:cBhvr>
                                        <p:cTn id="153" dur="500"/>
                                        <p:tgtEl>
                                          <p:spTgt spid="2077"/>
                                        </p:tgtEl>
                                      </p:cBhvr>
                                    </p:animEffect>
                                  </p:childTnLst>
                                </p:cTn>
                              </p:par>
                            </p:childTnLst>
                          </p:cTn>
                        </p:par>
                      </p:childTnLst>
                    </p:cTn>
                  </p:par>
                  <p:par>
                    <p:cTn id="154" fill="hold">
                      <p:stCondLst>
                        <p:cond delay="indefinite"/>
                      </p:stCondLst>
                      <p:childTnLst>
                        <p:par>
                          <p:cTn id="155" fill="hold">
                            <p:stCondLst>
                              <p:cond delay="0"/>
                            </p:stCondLst>
                            <p:childTnLst>
                              <p:par>
                                <p:cTn id="156" presetID="14" presetClass="entr" presetSubtype="10" fill="hold" grpId="0" nodeType="clickEffect">
                                  <p:stCondLst>
                                    <p:cond delay="0"/>
                                  </p:stCondLst>
                                  <p:childTnLst>
                                    <p:set>
                                      <p:cBhvr>
                                        <p:cTn id="157" dur="1" fill="hold">
                                          <p:stCondLst>
                                            <p:cond delay="0"/>
                                          </p:stCondLst>
                                        </p:cTn>
                                        <p:tgtEl>
                                          <p:spTgt spid="2078"/>
                                        </p:tgtEl>
                                        <p:attrNameLst>
                                          <p:attrName>style.visibility</p:attrName>
                                        </p:attrNameLst>
                                      </p:cBhvr>
                                      <p:to>
                                        <p:strVal val="visible"/>
                                      </p:to>
                                    </p:set>
                                    <p:animEffect transition="in" filter="randombar(horizontal)">
                                      <p:cBhvr>
                                        <p:cTn id="158" dur="500"/>
                                        <p:tgtEl>
                                          <p:spTgt spid="2078"/>
                                        </p:tgtEl>
                                      </p:cBhvr>
                                    </p:animEffect>
                                  </p:childTnLst>
                                </p:cTn>
                              </p:par>
                              <p:par>
                                <p:cTn id="159" presetID="14" presetClass="entr" presetSubtype="10" fill="hold" grpId="0" nodeType="withEffect">
                                  <p:stCondLst>
                                    <p:cond delay="0"/>
                                  </p:stCondLst>
                                  <p:childTnLst>
                                    <p:set>
                                      <p:cBhvr>
                                        <p:cTn id="160" dur="1" fill="hold">
                                          <p:stCondLst>
                                            <p:cond delay="0"/>
                                          </p:stCondLst>
                                        </p:cTn>
                                        <p:tgtEl>
                                          <p:spTgt spid="96"/>
                                        </p:tgtEl>
                                        <p:attrNameLst>
                                          <p:attrName>style.visibility</p:attrName>
                                        </p:attrNameLst>
                                      </p:cBhvr>
                                      <p:to>
                                        <p:strVal val="visible"/>
                                      </p:to>
                                    </p:set>
                                    <p:animEffect transition="in" filter="randombar(horizontal)">
                                      <p:cBhvr>
                                        <p:cTn id="161" dur="500"/>
                                        <p:tgtEl>
                                          <p:spTgt spid="96"/>
                                        </p:tgtEl>
                                      </p:cBhvr>
                                    </p:animEffect>
                                  </p:childTnLst>
                                </p:cTn>
                              </p:par>
                            </p:childTnLst>
                          </p:cTn>
                        </p:par>
                      </p:childTnLst>
                    </p:cTn>
                  </p:par>
                  <p:par>
                    <p:cTn id="162" fill="hold">
                      <p:stCondLst>
                        <p:cond delay="indefinite"/>
                      </p:stCondLst>
                      <p:childTnLst>
                        <p:par>
                          <p:cTn id="163" fill="hold">
                            <p:stCondLst>
                              <p:cond delay="0"/>
                            </p:stCondLst>
                            <p:childTnLst>
                              <p:par>
                                <p:cTn id="164" presetID="53" presetClass="entr" presetSubtype="16" fill="hold" grpId="0" nodeType="clickEffect">
                                  <p:stCondLst>
                                    <p:cond delay="0"/>
                                  </p:stCondLst>
                                  <p:childTnLst>
                                    <p:set>
                                      <p:cBhvr>
                                        <p:cTn id="165" dur="1" fill="hold">
                                          <p:stCondLst>
                                            <p:cond delay="0"/>
                                          </p:stCondLst>
                                        </p:cTn>
                                        <p:tgtEl>
                                          <p:spTgt spid="2079"/>
                                        </p:tgtEl>
                                        <p:attrNameLst>
                                          <p:attrName>style.visibility</p:attrName>
                                        </p:attrNameLst>
                                      </p:cBhvr>
                                      <p:to>
                                        <p:strVal val="visible"/>
                                      </p:to>
                                    </p:set>
                                    <p:anim calcmode="lin" valueType="num">
                                      <p:cBhvr>
                                        <p:cTn id="166" dur="500" fill="hold"/>
                                        <p:tgtEl>
                                          <p:spTgt spid="2079"/>
                                        </p:tgtEl>
                                        <p:attrNameLst>
                                          <p:attrName>ppt_w</p:attrName>
                                        </p:attrNameLst>
                                      </p:cBhvr>
                                      <p:tavLst>
                                        <p:tav tm="0">
                                          <p:val>
                                            <p:fltVal val="0"/>
                                          </p:val>
                                        </p:tav>
                                        <p:tav tm="100000">
                                          <p:val>
                                            <p:strVal val="#ppt_w"/>
                                          </p:val>
                                        </p:tav>
                                      </p:tavLst>
                                    </p:anim>
                                    <p:anim calcmode="lin" valueType="num">
                                      <p:cBhvr>
                                        <p:cTn id="167" dur="500" fill="hold"/>
                                        <p:tgtEl>
                                          <p:spTgt spid="2079"/>
                                        </p:tgtEl>
                                        <p:attrNameLst>
                                          <p:attrName>ppt_h</p:attrName>
                                        </p:attrNameLst>
                                      </p:cBhvr>
                                      <p:tavLst>
                                        <p:tav tm="0">
                                          <p:val>
                                            <p:fltVal val="0"/>
                                          </p:val>
                                        </p:tav>
                                        <p:tav tm="100000">
                                          <p:val>
                                            <p:strVal val="#ppt_h"/>
                                          </p:val>
                                        </p:tav>
                                      </p:tavLst>
                                    </p:anim>
                                    <p:animEffect transition="in" filter="fade">
                                      <p:cBhvr>
                                        <p:cTn id="168" dur="500"/>
                                        <p:tgtEl>
                                          <p:spTgt spid="2079"/>
                                        </p:tgtEl>
                                      </p:cBhvr>
                                    </p:animEffect>
                                  </p:childTnLst>
                                </p:cTn>
                              </p:par>
                              <p:par>
                                <p:cTn id="169" presetID="53" presetClass="entr" presetSubtype="16" fill="hold" grpId="0" nodeType="withEffect">
                                  <p:stCondLst>
                                    <p:cond delay="0"/>
                                  </p:stCondLst>
                                  <p:childTnLst>
                                    <p:set>
                                      <p:cBhvr>
                                        <p:cTn id="170" dur="1" fill="hold">
                                          <p:stCondLst>
                                            <p:cond delay="0"/>
                                          </p:stCondLst>
                                        </p:cTn>
                                        <p:tgtEl>
                                          <p:spTgt spid="98"/>
                                        </p:tgtEl>
                                        <p:attrNameLst>
                                          <p:attrName>style.visibility</p:attrName>
                                        </p:attrNameLst>
                                      </p:cBhvr>
                                      <p:to>
                                        <p:strVal val="visible"/>
                                      </p:to>
                                    </p:set>
                                    <p:anim calcmode="lin" valueType="num">
                                      <p:cBhvr>
                                        <p:cTn id="171" dur="500" fill="hold"/>
                                        <p:tgtEl>
                                          <p:spTgt spid="98"/>
                                        </p:tgtEl>
                                        <p:attrNameLst>
                                          <p:attrName>ppt_w</p:attrName>
                                        </p:attrNameLst>
                                      </p:cBhvr>
                                      <p:tavLst>
                                        <p:tav tm="0">
                                          <p:val>
                                            <p:fltVal val="0"/>
                                          </p:val>
                                        </p:tav>
                                        <p:tav tm="100000">
                                          <p:val>
                                            <p:strVal val="#ppt_w"/>
                                          </p:val>
                                        </p:tav>
                                      </p:tavLst>
                                    </p:anim>
                                    <p:anim calcmode="lin" valueType="num">
                                      <p:cBhvr>
                                        <p:cTn id="172" dur="500" fill="hold"/>
                                        <p:tgtEl>
                                          <p:spTgt spid="98"/>
                                        </p:tgtEl>
                                        <p:attrNameLst>
                                          <p:attrName>ppt_h</p:attrName>
                                        </p:attrNameLst>
                                      </p:cBhvr>
                                      <p:tavLst>
                                        <p:tav tm="0">
                                          <p:val>
                                            <p:fltVal val="0"/>
                                          </p:val>
                                        </p:tav>
                                        <p:tav tm="100000">
                                          <p:val>
                                            <p:strVal val="#ppt_h"/>
                                          </p:val>
                                        </p:tav>
                                      </p:tavLst>
                                    </p:anim>
                                    <p:animEffect transition="in" filter="fade">
                                      <p:cBhvr>
                                        <p:cTn id="173" dur="500"/>
                                        <p:tgtEl>
                                          <p:spTgt spid="98"/>
                                        </p:tgtEl>
                                      </p:cBhvr>
                                    </p:animEffect>
                                  </p:childTnLst>
                                </p:cTn>
                              </p:par>
                            </p:childTnLst>
                          </p:cTn>
                        </p:par>
                      </p:childTnLst>
                    </p:cTn>
                  </p:par>
                  <p:par>
                    <p:cTn id="174" fill="hold">
                      <p:stCondLst>
                        <p:cond delay="indefinite"/>
                      </p:stCondLst>
                      <p:childTnLst>
                        <p:par>
                          <p:cTn id="175" fill="hold">
                            <p:stCondLst>
                              <p:cond delay="0"/>
                            </p:stCondLst>
                            <p:childTnLst>
                              <p:par>
                                <p:cTn id="176" presetID="16" presetClass="entr" presetSubtype="21" fill="hold" grpId="0" nodeType="clickEffect">
                                  <p:stCondLst>
                                    <p:cond delay="0"/>
                                  </p:stCondLst>
                                  <p:childTnLst>
                                    <p:set>
                                      <p:cBhvr>
                                        <p:cTn id="177" dur="1" fill="hold">
                                          <p:stCondLst>
                                            <p:cond delay="0"/>
                                          </p:stCondLst>
                                        </p:cTn>
                                        <p:tgtEl>
                                          <p:spTgt spid="2080"/>
                                        </p:tgtEl>
                                        <p:attrNameLst>
                                          <p:attrName>style.visibility</p:attrName>
                                        </p:attrNameLst>
                                      </p:cBhvr>
                                      <p:to>
                                        <p:strVal val="visible"/>
                                      </p:to>
                                    </p:set>
                                    <p:animEffect transition="in" filter="barn(inVertical)">
                                      <p:cBhvr>
                                        <p:cTn id="178" dur="500"/>
                                        <p:tgtEl>
                                          <p:spTgt spid="2080"/>
                                        </p:tgtEl>
                                      </p:cBhvr>
                                    </p:animEffect>
                                  </p:childTnLst>
                                </p:cTn>
                              </p:par>
                              <p:par>
                                <p:cTn id="179" presetID="16" presetClass="entr" presetSubtype="21" fill="hold" grpId="0" nodeType="withEffect">
                                  <p:stCondLst>
                                    <p:cond delay="0"/>
                                  </p:stCondLst>
                                  <p:childTnLst>
                                    <p:set>
                                      <p:cBhvr>
                                        <p:cTn id="180" dur="1" fill="hold">
                                          <p:stCondLst>
                                            <p:cond delay="0"/>
                                          </p:stCondLst>
                                        </p:cTn>
                                        <p:tgtEl>
                                          <p:spTgt spid="100"/>
                                        </p:tgtEl>
                                        <p:attrNameLst>
                                          <p:attrName>style.visibility</p:attrName>
                                        </p:attrNameLst>
                                      </p:cBhvr>
                                      <p:to>
                                        <p:strVal val="visible"/>
                                      </p:to>
                                    </p:set>
                                    <p:animEffect transition="in" filter="barn(inVertical)">
                                      <p:cBhvr>
                                        <p:cTn id="181" dur="500"/>
                                        <p:tgtEl>
                                          <p:spTgt spid="100"/>
                                        </p:tgtEl>
                                      </p:cBhvr>
                                    </p:animEffect>
                                  </p:childTnLst>
                                </p:cTn>
                              </p:par>
                            </p:childTnLst>
                          </p:cTn>
                        </p:par>
                      </p:childTnLst>
                    </p:cTn>
                  </p:par>
                  <p:par>
                    <p:cTn id="182" fill="hold">
                      <p:stCondLst>
                        <p:cond delay="indefinite"/>
                      </p:stCondLst>
                      <p:childTnLst>
                        <p:par>
                          <p:cTn id="183" fill="hold">
                            <p:stCondLst>
                              <p:cond delay="0"/>
                            </p:stCondLst>
                            <p:childTnLst>
                              <p:par>
                                <p:cTn id="184" presetID="2" presetClass="entr" presetSubtype="4" fill="hold" grpId="0" nodeType="clickEffect">
                                  <p:stCondLst>
                                    <p:cond delay="0"/>
                                  </p:stCondLst>
                                  <p:childTnLst>
                                    <p:set>
                                      <p:cBhvr>
                                        <p:cTn id="185" dur="1" fill="hold">
                                          <p:stCondLst>
                                            <p:cond delay="0"/>
                                          </p:stCondLst>
                                        </p:cTn>
                                        <p:tgtEl>
                                          <p:spTgt spid="2081"/>
                                        </p:tgtEl>
                                        <p:attrNameLst>
                                          <p:attrName>style.visibility</p:attrName>
                                        </p:attrNameLst>
                                      </p:cBhvr>
                                      <p:to>
                                        <p:strVal val="visible"/>
                                      </p:to>
                                    </p:set>
                                    <p:anim calcmode="lin" valueType="num">
                                      <p:cBhvr additive="base">
                                        <p:cTn id="186" dur="500" fill="hold"/>
                                        <p:tgtEl>
                                          <p:spTgt spid="2081"/>
                                        </p:tgtEl>
                                        <p:attrNameLst>
                                          <p:attrName>ppt_x</p:attrName>
                                        </p:attrNameLst>
                                      </p:cBhvr>
                                      <p:tavLst>
                                        <p:tav tm="0">
                                          <p:val>
                                            <p:strVal val="#ppt_x"/>
                                          </p:val>
                                        </p:tav>
                                        <p:tav tm="100000">
                                          <p:val>
                                            <p:strVal val="#ppt_x"/>
                                          </p:val>
                                        </p:tav>
                                      </p:tavLst>
                                    </p:anim>
                                    <p:anim calcmode="lin" valueType="num">
                                      <p:cBhvr additive="base">
                                        <p:cTn id="187" dur="500" fill="hold"/>
                                        <p:tgtEl>
                                          <p:spTgt spid="2081"/>
                                        </p:tgtEl>
                                        <p:attrNameLst>
                                          <p:attrName>ppt_y</p:attrName>
                                        </p:attrNameLst>
                                      </p:cBhvr>
                                      <p:tavLst>
                                        <p:tav tm="0">
                                          <p:val>
                                            <p:strVal val="1+#ppt_h/2"/>
                                          </p:val>
                                        </p:tav>
                                        <p:tav tm="100000">
                                          <p:val>
                                            <p:strVal val="#ppt_y"/>
                                          </p:val>
                                        </p:tav>
                                      </p:tavLst>
                                    </p:anim>
                                  </p:childTnLst>
                                </p:cTn>
                              </p:par>
                              <p:par>
                                <p:cTn id="188" presetID="2" presetClass="entr" presetSubtype="4" fill="hold" grpId="0" nodeType="withEffect">
                                  <p:stCondLst>
                                    <p:cond delay="0"/>
                                  </p:stCondLst>
                                  <p:childTnLst>
                                    <p:set>
                                      <p:cBhvr>
                                        <p:cTn id="189" dur="1" fill="hold">
                                          <p:stCondLst>
                                            <p:cond delay="0"/>
                                          </p:stCondLst>
                                        </p:cTn>
                                        <p:tgtEl>
                                          <p:spTgt spid="102"/>
                                        </p:tgtEl>
                                        <p:attrNameLst>
                                          <p:attrName>style.visibility</p:attrName>
                                        </p:attrNameLst>
                                      </p:cBhvr>
                                      <p:to>
                                        <p:strVal val="visible"/>
                                      </p:to>
                                    </p:set>
                                    <p:anim calcmode="lin" valueType="num">
                                      <p:cBhvr additive="base">
                                        <p:cTn id="190" dur="500" fill="hold"/>
                                        <p:tgtEl>
                                          <p:spTgt spid="102"/>
                                        </p:tgtEl>
                                        <p:attrNameLst>
                                          <p:attrName>ppt_x</p:attrName>
                                        </p:attrNameLst>
                                      </p:cBhvr>
                                      <p:tavLst>
                                        <p:tav tm="0">
                                          <p:val>
                                            <p:strVal val="#ppt_x"/>
                                          </p:val>
                                        </p:tav>
                                        <p:tav tm="100000">
                                          <p:val>
                                            <p:strVal val="#ppt_x"/>
                                          </p:val>
                                        </p:tav>
                                      </p:tavLst>
                                    </p:anim>
                                    <p:anim calcmode="lin" valueType="num">
                                      <p:cBhvr additive="base">
                                        <p:cTn id="191"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192" fill="hold">
                      <p:stCondLst>
                        <p:cond delay="indefinite"/>
                      </p:stCondLst>
                      <p:childTnLst>
                        <p:par>
                          <p:cTn id="193" fill="hold">
                            <p:stCondLst>
                              <p:cond delay="0"/>
                            </p:stCondLst>
                            <p:childTnLst>
                              <p:par>
                                <p:cTn id="194" presetID="31" presetClass="entr" presetSubtype="0" fill="hold" grpId="0" nodeType="clickEffect">
                                  <p:stCondLst>
                                    <p:cond delay="0"/>
                                  </p:stCondLst>
                                  <p:childTnLst>
                                    <p:set>
                                      <p:cBhvr>
                                        <p:cTn id="195" dur="1" fill="hold">
                                          <p:stCondLst>
                                            <p:cond delay="0"/>
                                          </p:stCondLst>
                                        </p:cTn>
                                        <p:tgtEl>
                                          <p:spTgt spid="2082"/>
                                        </p:tgtEl>
                                        <p:attrNameLst>
                                          <p:attrName>style.visibility</p:attrName>
                                        </p:attrNameLst>
                                      </p:cBhvr>
                                      <p:to>
                                        <p:strVal val="visible"/>
                                      </p:to>
                                    </p:set>
                                    <p:anim calcmode="lin" valueType="num">
                                      <p:cBhvr>
                                        <p:cTn id="196" dur="1000" fill="hold"/>
                                        <p:tgtEl>
                                          <p:spTgt spid="2082"/>
                                        </p:tgtEl>
                                        <p:attrNameLst>
                                          <p:attrName>ppt_w</p:attrName>
                                        </p:attrNameLst>
                                      </p:cBhvr>
                                      <p:tavLst>
                                        <p:tav tm="0">
                                          <p:val>
                                            <p:fltVal val="0"/>
                                          </p:val>
                                        </p:tav>
                                        <p:tav tm="100000">
                                          <p:val>
                                            <p:strVal val="#ppt_w"/>
                                          </p:val>
                                        </p:tav>
                                      </p:tavLst>
                                    </p:anim>
                                    <p:anim calcmode="lin" valueType="num">
                                      <p:cBhvr>
                                        <p:cTn id="197" dur="1000" fill="hold"/>
                                        <p:tgtEl>
                                          <p:spTgt spid="2082"/>
                                        </p:tgtEl>
                                        <p:attrNameLst>
                                          <p:attrName>ppt_h</p:attrName>
                                        </p:attrNameLst>
                                      </p:cBhvr>
                                      <p:tavLst>
                                        <p:tav tm="0">
                                          <p:val>
                                            <p:fltVal val="0"/>
                                          </p:val>
                                        </p:tav>
                                        <p:tav tm="100000">
                                          <p:val>
                                            <p:strVal val="#ppt_h"/>
                                          </p:val>
                                        </p:tav>
                                      </p:tavLst>
                                    </p:anim>
                                    <p:anim calcmode="lin" valueType="num">
                                      <p:cBhvr>
                                        <p:cTn id="198" dur="1000" fill="hold"/>
                                        <p:tgtEl>
                                          <p:spTgt spid="2082"/>
                                        </p:tgtEl>
                                        <p:attrNameLst>
                                          <p:attrName>style.rotation</p:attrName>
                                        </p:attrNameLst>
                                      </p:cBhvr>
                                      <p:tavLst>
                                        <p:tav tm="0">
                                          <p:val>
                                            <p:fltVal val="90"/>
                                          </p:val>
                                        </p:tav>
                                        <p:tav tm="100000">
                                          <p:val>
                                            <p:fltVal val="0"/>
                                          </p:val>
                                        </p:tav>
                                      </p:tavLst>
                                    </p:anim>
                                    <p:animEffect transition="in" filter="fade">
                                      <p:cBhvr>
                                        <p:cTn id="199" dur="1000"/>
                                        <p:tgtEl>
                                          <p:spTgt spid="2082"/>
                                        </p:tgtEl>
                                      </p:cBhvr>
                                    </p:animEffect>
                                  </p:childTnLst>
                                </p:cTn>
                              </p:par>
                              <p:par>
                                <p:cTn id="200" presetID="31" presetClass="entr" presetSubtype="0" fill="hold" grpId="0" nodeType="withEffect">
                                  <p:stCondLst>
                                    <p:cond delay="0"/>
                                  </p:stCondLst>
                                  <p:childTnLst>
                                    <p:set>
                                      <p:cBhvr>
                                        <p:cTn id="201" dur="1" fill="hold">
                                          <p:stCondLst>
                                            <p:cond delay="0"/>
                                          </p:stCondLst>
                                        </p:cTn>
                                        <p:tgtEl>
                                          <p:spTgt spid="104"/>
                                        </p:tgtEl>
                                        <p:attrNameLst>
                                          <p:attrName>style.visibility</p:attrName>
                                        </p:attrNameLst>
                                      </p:cBhvr>
                                      <p:to>
                                        <p:strVal val="visible"/>
                                      </p:to>
                                    </p:set>
                                    <p:anim calcmode="lin" valueType="num">
                                      <p:cBhvr>
                                        <p:cTn id="202" dur="1000" fill="hold"/>
                                        <p:tgtEl>
                                          <p:spTgt spid="104"/>
                                        </p:tgtEl>
                                        <p:attrNameLst>
                                          <p:attrName>ppt_w</p:attrName>
                                        </p:attrNameLst>
                                      </p:cBhvr>
                                      <p:tavLst>
                                        <p:tav tm="0">
                                          <p:val>
                                            <p:fltVal val="0"/>
                                          </p:val>
                                        </p:tav>
                                        <p:tav tm="100000">
                                          <p:val>
                                            <p:strVal val="#ppt_w"/>
                                          </p:val>
                                        </p:tav>
                                      </p:tavLst>
                                    </p:anim>
                                    <p:anim calcmode="lin" valueType="num">
                                      <p:cBhvr>
                                        <p:cTn id="203" dur="1000" fill="hold"/>
                                        <p:tgtEl>
                                          <p:spTgt spid="104"/>
                                        </p:tgtEl>
                                        <p:attrNameLst>
                                          <p:attrName>ppt_h</p:attrName>
                                        </p:attrNameLst>
                                      </p:cBhvr>
                                      <p:tavLst>
                                        <p:tav tm="0">
                                          <p:val>
                                            <p:fltVal val="0"/>
                                          </p:val>
                                        </p:tav>
                                        <p:tav tm="100000">
                                          <p:val>
                                            <p:strVal val="#ppt_h"/>
                                          </p:val>
                                        </p:tav>
                                      </p:tavLst>
                                    </p:anim>
                                    <p:anim calcmode="lin" valueType="num">
                                      <p:cBhvr>
                                        <p:cTn id="204" dur="1000" fill="hold"/>
                                        <p:tgtEl>
                                          <p:spTgt spid="104"/>
                                        </p:tgtEl>
                                        <p:attrNameLst>
                                          <p:attrName>style.rotation</p:attrName>
                                        </p:attrNameLst>
                                      </p:cBhvr>
                                      <p:tavLst>
                                        <p:tav tm="0">
                                          <p:val>
                                            <p:fltVal val="90"/>
                                          </p:val>
                                        </p:tav>
                                        <p:tav tm="100000">
                                          <p:val>
                                            <p:fltVal val="0"/>
                                          </p:val>
                                        </p:tav>
                                      </p:tavLst>
                                    </p:anim>
                                    <p:animEffect transition="in" filter="fade">
                                      <p:cBhvr>
                                        <p:cTn id="205" dur="1000"/>
                                        <p:tgtEl>
                                          <p:spTgt spid="104"/>
                                        </p:tgtEl>
                                      </p:cBhvr>
                                    </p:animEffect>
                                  </p:childTnLst>
                                </p:cTn>
                              </p:par>
                            </p:childTnLst>
                          </p:cTn>
                        </p:par>
                      </p:childTnLst>
                    </p:cTn>
                  </p:par>
                  <p:par>
                    <p:cTn id="206" fill="hold">
                      <p:stCondLst>
                        <p:cond delay="indefinite"/>
                      </p:stCondLst>
                      <p:childTnLst>
                        <p:par>
                          <p:cTn id="207" fill="hold">
                            <p:stCondLst>
                              <p:cond delay="0"/>
                            </p:stCondLst>
                            <p:childTnLst>
                              <p:par>
                                <p:cTn id="208" presetID="10" presetClass="entr" presetSubtype="0" fill="hold" grpId="0" nodeType="clickEffect">
                                  <p:stCondLst>
                                    <p:cond delay="0"/>
                                  </p:stCondLst>
                                  <p:childTnLst>
                                    <p:set>
                                      <p:cBhvr>
                                        <p:cTn id="209" dur="1" fill="hold">
                                          <p:stCondLst>
                                            <p:cond delay="0"/>
                                          </p:stCondLst>
                                        </p:cTn>
                                        <p:tgtEl>
                                          <p:spTgt spid="2083"/>
                                        </p:tgtEl>
                                        <p:attrNameLst>
                                          <p:attrName>style.visibility</p:attrName>
                                        </p:attrNameLst>
                                      </p:cBhvr>
                                      <p:to>
                                        <p:strVal val="visible"/>
                                      </p:to>
                                    </p:set>
                                    <p:animEffect transition="in" filter="fade">
                                      <p:cBhvr>
                                        <p:cTn id="210" dur="500"/>
                                        <p:tgtEl>
                                          <p:spTgt spid="2083"/>
                                        </p:tgtEl>
                                      </p:cBhvr>
                                    </p:animEffect>
                                  </p:childTnLst>
                                </p:cTn>
                              </p:par>
                              <p:par>
                                <p:cTn id="211" presetID="10" presetClass="entr" presetSubtype="0" fill="hold" grpId="0" nodeType="withEffect">
                                  <p:stCondLst>
                                    <p:cond delay="0"/>
                                  </p:stCondLst>
                                  <p:childTnLst>
                                    <p:set>
                                      <p:cBhvr>
                                        <p:cTn id="212" dur="1" fill="hold">
                                          <p:stCondLst>
                                            <p:cond delay="0"/>
                                          </p:stCondLst>
                                        </p:cTn>
                                        <p:tgtEl>
                                          <p:spTgt spid="106"/>
                                        </p:tgtEl>
                                        <p:attrNameLst>
                                          <p:attrName>style.visibility</p:attrName>
                                        </p:attrNameLst>
                                      </p:cBhvr>
                                      <p:to>
                                        <p:strVal val="visible"/>
                                      </p:to>
                                    </p:set>
                                    <p:animEffect transition="in" filter="fade">
                                      <p:cBhvr>
                                        <p:cTn id="213" dur="500"/>
                                        <p:tgtEl>
                                          <p:spTgt spid="106"/>
                                        </p:tgtEl>
                                      </p:cBhvr>
                                    </p:animEffect>
                                  </p:childTnLst>
                                </p:cTn>
                              </p:par>
                            </p:childTnLst>
                          </p:cTn>
                        </p:par>
                      </p:childTnLst>
                    </p:cTn>
                  </p:par>
                  <p:par>
                    <p:cTn id="214" fill="hold">
                      <p:stCondLst>
                        <p:cond delay="indefinite"/>
                      </p:stCondLst>
                      <p:childTnLst>
                        <p:par>
                          <p:cTn id="215" fill="hold">
                            <p:stCondLst>
                              <p:cond delay="0"/>
                            </p:stCondLst>
                            <p:childTnLst>
                              <p:par>
                                <p:cTn id="216" presetID="14" presetClass="entr" presetSubtype="10" fill="hold" grpId="0" nodeType="clickEffect">
                                  <p:stCondLst>
                                    <p:cond delay="0"/>
                                  </p:stCondLst>
                                  <p:childTnLst>
                                    <p:set>
                                      <p:cBhvr>
                                        <p:cTn id="217" dur="1" fill="hold">
                                          <p:stCondLst>
                                            <p:cond delay="0"/>
                                          </p:stCondLst>
                                        </p:cTn>
                                        <p:tgtEl>
                                          <p:spTgt spid="2084"/>
                                        </p:tgtEl>
                                        <p:attrNameLst>
                                          <p:attrName>style.visibility</p:attrName>
                                        </p:attrNameLst>
                                      </p:cBhvr>
                                      <p:to>
                                        <p:strVal val="visible"/>
                                      </p:to>
                                    </p:set>
                                    <p:animEffect transition="in" filter="randombar(horizontal)">
                                      <p:cBhvr>
                                        <p:cTn id="218" dur="500"/>
                                        <p:tgtEl>
                                          <p:spTgt spid="2084"/>
                                        </p:tgtEl>
                                      </p:cBhvr>
                                    </p:animEffect>
                                  </p:childTnLst>
                                </p:cTn>
                              </p:par>
                              <p:par>
                                <p:cTn id="219" presetID="14" presetClass="entr" presetSubtype="10" fill="hold" grpId="0" nodeType="withEffect">
                                  <p:stCondLst>
                                    <p:cond delay="0"/>
                                  </p:stCondLst>
                                  <p:childTnLst>
                                    <p:set>
                                      <p:cBhvr>
                                        <p:cTn id="220" dur="1" fill="hold">
                                          <p:stCondLst>
                                            <p:cond delay="0"/>
                                          </p:stCondLst>
                                        </p:cTn>
                                        <p:tgtEl>
                                          <p:spTgt spid="108"/>
                                        </p:tgtEl>
                                        <p:attrNameLst>
                                          <p:attrName>style.visibility</p:attrName>
                                        </p:attrNameLst>
                                      </p:cBhvr>
                                      <p:to>
                                        <p:strVal val="visible"/>
                                      </p:to>
                                    </p:set>
                                    <p:animEffect transition="in" filter="randombar(horizontal)">
                                      <p:cBhvr>
                                        <p:cTn id="221" dur="500"/>
                                        <p:tgtEl>
                                          <p:spTgt spid="108"/>
                                        </p:tgtEl>
                                      </p:cBhvr>
                                    </p:animEffect>
                                  </p:childTnLst>
                                </p:cTn>
                              </p:par>
                            </p:childTnLst>
                          </p:cTn>
                        </p:par>
                      </p:childTnLst>
                    </p:cTn>
                  </p:par>
                  <p:par>
                    <p:cTn id="222" fill="hold">
                      <p:stCondLst>
                        <p:cond delay="indefinite"/>
                      </p:stCondLst>
                      <p:childTnLst>
                        <p:par>
                          <p:cTn id="223" fill="hold">
                            <p:stCondLst>
                              <p:cond delay="0"/>
                            </p:stCondLst>
                            <p:childTnLst>
                              <p:par>
                                <p:cTn id="224" presetID="14" presetClass="entr" presetSubtype="10" fill="hold" grpId="0" nodeType="clickEffect">
                                  <p:stCondLst>
                                    <p:cond delay="0"/>
                                  </p:stCondLst>
                                  <p:childTnLst>
                                    <p:set>
                                      <p:cBhvr>
                                        <p:cTn id="225" dur="1" fill="hold">
                                          <p:stCondLst>
                                            <p:cond delay="0"/>
                                          </p:stCondLst>
                                        </p:cTn>
                                        <p:tgtEl>
                                          <p:spTgt spid="2086"/>
                                        </p:tgtEl>
                                        <p:attrNameLst>
                                          <p:attrName>style.visibility</p:attrName>
                                        </p:attrNameLst>
                                      </p:cBhvr>
                                      <p:to>
                                        <p:strVal val="visible"/>
                                      </p:to>
                                    </p:set>
                                    <p:animEffect transition="in" filter="randombar(horizontal)">
                                      <p:cBhvr>
                                        <p:cTn id="226" dur="500"/>
                                        <p:tgtEl>
                                          <p:spTgt spid="2086"/>
                                        </p:tgtEl>
                                      </p:cBhvr>
                                    </p:animEffect>
                                  </p:childTnLst>
                                </p:cTn>
                              </p:par>
                              <p:par>
                                <p:cTn id="227" presetID="14" presetClass="entr" presetSubtype="10" fill="hold" grpId="0" nodeType="withEffect">
                                  <p:stCondLst>
                                    <p:cond delay="0"/>
                                  </p:stCondLst>
                                  <p:childTnLst>
                                    <p:set>
                                      <p:cBhvr>
                                        <p:cTn id="228" dur="1" fill="hold">
                                          <p:stCondLst>
                                            <p:cond delay="0"/>
                                          </p:stCondLst>
                                        </p:cTn>
                                        <p:tgtEl>
                                          <p:spTgt spid="112"/>
                                        </p:tgtEl>
                                        <p:attrNameLst>
                                          <p:attrName>style.visibility</p:attrName>
                                        </p:attrNameLst>
                                      </p:cBhvr>
                                      <p:to>
                                        <p:strVal val="visible"/>
                                      </p:to>
                                    </p:set>
                                    <p:animEffect transition="in" filter="randombar(horizontal)">
                                      <p:cBhvr>
                                        <p:cTn id="229" dur="500"/>
                                        <p:tgtEl>
                                          <p:spTgt spid="112"/>
                                        </p:tgtEl>
                                      </p:cBhvr>
                                    </p:animEffect>
                                  </p:childTnLst>
                                </p:cTn>
                              </p:par>
                            </p:childTnLst>
                          </p:cTn>
                        </p:par>
                      </p:childTnLst>
                    </p:cTn>
                  </p:par>
                  <p:par>
                    <p:cTn id="230" fill="hold">
                      <p:stCondLst>
                        <p:cond delay="indefinite"/>
                      </p:stCondLst>
                      <p:childTnLst>
                        <p:par>
                          <p:cTn id="231" fill="hold">
                            <p:stCondLst>
                              <p:cond delay="0"/>
                            </p:stCondLst>
                            <p:childTnLst>
                              <p:par>
                                <p:cTn id="232" presetID="53" presetClass="entr" presetSubtype="16" fill="hold" grpId="0" nodeType="clickEffect">
                                  <p:stCondLst>
                                    <p:cond delay="0"/>
                                  </p:stCondLst>
                                  <p:childTnLst>
                                    <p:set>
                                      <p:cBhvr>
                                        <p:cTn id="233" dur="1" fill="hold">
                                          <p:stCondLst>
                                            <p:cond delay="0"/>
                                          </p:stCondLst>
                                        </p:cTn>
                                        <p:tgtEl>
                                          <p:spTgt spid="123"/>
                                        </p:tgtEl>
                                        <p:attrNameLst>
                                          <p:attrName>style.visibility</p:attrName>
                                        </p:attrNameLst>
                                      </p:cBhvr>
                                      <p:to>
                                        <p:strVal val="visible"/>
                                      </p:to>
                                    </p:set>
                                    <p:anim calcmode="lin" valueType="num">
                                      <p:cBhvr>
                                        <p:cTn id="234" dur="500" fill="hold"/>
                                        <p:tgtEl>
                                          <p:spTgt spid="123"/>
                                        </p:tgtEl>
                                        <p:attrNameLst>
                                          <p:attrName>ppt_w</p:attrName>
                                        </p:attrNameLst>
                                      </p:cBhvr>
                                      <p:tavLst>
                                        <p:tav tm="0">
                                          <p:val>
                                            <p:fltVal val="0"/>
                                          </p:val>
                                        </p:tav>
                                        <p:tav tm="100000">
                                          <p:val>
                                            <p:strVal val="#ppt_w"/>
                                          </p:val>
                                        </p:tav>
                                      </p:tavLst>
                                    </p:anim>
                                    <p:anim calcmode="lin" valueType="num">
                                      <p:cBhvr>
                                        <p:cTn id="235" dur="500" fill="hold"/>
                                        <p:tgtEl>
                                          <p:spTgt spid="123"/>
                                        </p:tgtEl>
                                        <p:attrNameLst>
                                          <p:attrName>ppt_h</p:attrName>
                                        </p:attrNameLst>
                                      </p:cBhvr>
                                      <p:tavLst>
                                        <p:tav tm="0">
                                          <p:val>
                                            <p:fltVal val="0"/>
                                          </p:val>
                                        </p:tav>
                                        <p:tav tm="100000">
                                          <p:val>
                                            <p:strVal val="#ppt_h"/>
                                          </p:val>
                                        </p:tav>
                                      </p:tavLst>
                                    </p:anim>
                                    <p:animEffect transition="in" filter="fade">
                                      <p:cBhvr>
                                        <p:cTn id="236" dur="500"/>
                                        <p:tgtEl>
                                          <p:spTgt spid="123"/>
                                        </p:tgtEl>
                                      </p:cBhvr>
                                    </p:animEffect>
                                  </p:childTnLst>
                                </p:cTn>
                              </p:par>
                              <p:par>
                                <p:cTn id="237" presetID="53" presetClass="entr" presetSubtype="16" fill="hold" grpId="0" nodeType="withEffect">
                                  <p:stCondLst>
                                    <p:cond delay="0"/>
                                  </p:stCondLst>
                                  <p:childTnLst>
                                    <p:set>
                                      <p:cBhvr>
                                        <p:cTn id="238" dur="1" fill="hold">
                                          <p:stCondLst>
                                            <p:cond delay="0"/>
                                          </p:stCondLst>
                                        </p:cTn>
                                        <p:tgtEl>
                                          <p:spTgt spid="2094"/>
                                        </p:tgtEl>
                                        <p:attrNameLst>
                                          <p:attrName>style.visibility</p:attrName>
                                        </p:attrNameLst>
                                      </p:cBhvr>
                                      <p:to>
                                        <p:strVal val="visible"/>
                                      </p:to>
                                    </p:set>
                                    <p:anim calcmode="lin" valueType="num">
                                      <p:cBhvr>
                                        <p:cTn id="239" dur="500" fill="hold"/>
                                        <p:tgtEl>
                                          <p:spTgt spid="2094"/>
                                        </p:tgtEl>
                                        <p:attrNameLst>
                                          <p:attrName>ppt_w</p:attrName>
                                        </p:attrNameLst>
                                      </p:cBhvr>
                                      <p:tavLst>
                                        <p:tav tm="0">
                                          <p:val>
                                            <p:fltVal val="0"/>
                                          </p:val>
                                        </p:tav>
                                        <p:tav tm="100000">
                                          <p:val>
                                            <p:strVal val="#ppt_w"/>
                                          </p:val>
                                        </p:tav>
                                      </p:tavLst>
                                    </p:anim>
                                    <p:anim calcmode="lin" valueType="num">
                                      <p:cBhvr>
                                        <p:cTn id="240" dur="500" fill="hold"/>
                                        <p:tgtEl>
                                          <p:spTgt spid="2094"/>
                                        </p:tgtEl>
                                        <p:attrNameLst>
                                          <p:attrName>ppt_h</p:attrName>
                                        </p:attrNameLst>
                                      </p:cBhvr>
                                      <p:tavLst>
                                        <p:tav tm="0">
                                          <p:val>
                                            <p:fltVal val="0"/>
                                          </p:val>
                                        </p:tav>
                                        <p:tav tm="100000">
                                          <p:val>
                                            <p:strVal val="#ppt_h"/>
                                          </p:val>
                                        </p:tav>
                                      </p:tavLst>
                                    </p:anim>
                                    <p:animEffect transition="in" filter="fade">
                                      <p:cBhvr>
                                        <p:cTn id="241" dur="500"/>
                                        <p:tgtEl>
                                          <p:spTgt spid="2094"/>
                                        </p:tgtEl>
                                      </p:cBhvr>
                                    </p:animEffect>
                                  </p:childTnLst>
                                </p:cTn>
                              </p:par>
                            </p:childTnLst>
                          </p:cTn>
                        </p:par>
                      </p:childTnLst>
                    </p:cTn>
                  </p:par>
                  <p:par>
                    <p:cTn id="242" fill="hold">
                      <p:stCondLst>
                        <p:cond delay="indefinite"/>
                      </p:stCondLst>
                      <p:childTnLst>
                        <p:par>
                          <p:cTn id="243" fill="hold">
                            <p:stCondLst>
                              <p:cond delay="0"/>
                            </p:stCondLst>
                            <p:childTnLst>
                              <p:par>
                                <p:cTn id="244" presetID="14" presetClass="entr" presetSubtype="10" fill="hold" grpId="0" nodeType="clickEffect">
                                  <p:stCondLst>
                                    <p:cond delay="0"/>
                                  </p:stCondLst>
                                  <p:childTnLst>
                                    <p:set>
                                      <p:cBhvr>
                                        <p:cTn id="245" dur="1" fill="hold">
                                          <p:stCondLst>
                                            <p:cond delay="0"/>
                                          </p:stCondLst>
                                        </p:cTn>
                                        <p:tgtEl>
                                          <p:spTgt spid="2096"/>
                                        </p:tgtEl>
                                        <p:attrNameLst>
                                          <p:attrName>style.visibility</p:attrName>
                                        </p:attrNameLst>
                                      </p:cBhvr>
                                      <p:to>
                                        <p:strVal val="visible"/>
                                      </p:to>
                                    </p:set>
                                    <p:animEffect transition="in" filter="randombar(horizontal)">
                                      <p:cBhvr>
                                        <p:cTn id="246" dur="500"/>
                                        <p:tgtEl>
                                          <p:spTgt spid="2096"/>
                                        </p:tgtEl>
                                      </p:cBhvr>
                                    </p:animEffect>
                                  </p:childTnLst>
                                </p:cTn>
                              </p:par>
                              <p:par>
                                <p:cTn id="247" presetID="14" presetClass="entr" presetSubtype="10" fill="hold" grpId="0" nodeType="withEffect">
                                  <p:stCondLst>
                                    <p:cond delay="0"/>
                                  </p:stCondLst>
                                  <p:childTnLst>
                                    <p:set>
                                      <p:cBhvr>
                                        <p:cTn id="248" dur="1" fill="hold">
                                          <p:stCondLst>
                                            <p:cond delay="0"/>
                                          </p:stCondLst>
                                        </p:cTn>
                                        <p:tgtEl>
                                          <p:spTgt spid="126"/>
                                        </p:tgtEl>
                                        <p:attrNameLst>
                                          <p:attrName>style.visibility</p:attrName>
                                        </p:attrNameLst>
                                      </p:cBhvr>
                                      <p:to>
                                        <p:strVal val="visible"/>
                                      </p:to>
                                    </p:set>
                                    <p:animEffect transition="in" filter="randombar(horizontal)">
                                      <p:cBhvr>
                                        <p:cTn id="249"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6" grpId="0" animBg="1"/>
      <p:bldP spid="16" grpId="1" animBg="1"/>
      <p:bldP spid="16" grpId="2" animBg="1"/>
      <p:bldP spid="22" grpId="0" animBg="1"/>
      <p:bldP spid="24" grpId="0" animBg="1"/>
      <p:bldP spid="23" grpId="0" animBg="1"/>
      <p:bldP spid="2074" grpId="0" animBg="1"/>
      <p:bldP spid="2076" grpId="0" animBg="1"/>
      <p:bldP spid="2077" grpId="0" animBg="1"/>
      <p:bldP spid="94" grpId="0" animBg="1"/>
      <p:bldP spid="2078" grpId="0" animBg="1"/>
      <p:bldP spid="96" grpId="0" animBg="1"/>
      <p:bldP spid="2079" grpId="0" animBg="1"/>
      <p:bldP spid="98" grpId="0" animBg="1"/>
      <p:bldP spid="2080" grpId="0" animBg="1"/>
      <p:bldP spid="100" grpId="0" animBg="1"/>
      <p:bldP spid="2081" grpId="0" animBg="1"/>
      <p:bldP spid="102" grpId="0" animBg="1"/>
      <p:bldP spid="2082" grpId="0" animBg="1"/>
      <p:bldP spid="104" grpId="0" animBg="1"/>
      <p:bldP spid="2083" grpId="0" animBg="1"/>
      <p:bldP spid="106" grpId="0" animBg="1"/>
      <p:bldP spid="2084" grpId="0" animBg="1"/>
      <p:bldP spid="108" grpId="0" animBg="1"/>
      <p:bldP spid="2086" grpId="0" animBg="1"/>
      <p:bldP spid="112" grpId="0" animBg="1"/>
      <p:bldP spid="2087" grpId="0" animBg="1"/>
      <p:bldP spid="2093" grpId="0"/>
      <p:bldP spid="121" grpId="0"/>
      <p:bldP spid="2094" grpId="0" animBg="1"/>
      <p:bldP spid="123" grpId="0" animBg="1"/>
      <p:bldP spid="2096" grpId="0" animBg="1"/>
      <p:bldP spid="1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4BEEB0-D554-4E66-B9F8-5A88D774AA0F}"/>
              </a:ext>
            </a:extLst>
          </p:cNvPr>
          <p:cNvSpPr>
            <a:spLocks noGrp="1"/>
          </p:cNvSpPr>
          <p:nvPr>
            <p:ph type="title"/>
          </p:nvPr>
        </p:nvSpPr>
        <p:spPr/>
        <p:txBody>
          <a:bodyPr/>
          <a:lstStyle/>
          <a:p>
            <a:endParaRPr lang="es-CL"/>
          </a:p>
        </p:txBody>
      </p:sp>
      <p:pic>
        <p:nvPicPr>
          <p:cNvPr id="3074" name="Picture 2">
            <a:extLst>
              <a:ext uri="{FF2B5EF4-FFF2-40B4-BE49-F238E27FC236}">
                <a16:creationId xmlns:a16="http://schemas.microsoft.com/office/drawing/2014/main" id="{958C2DD0-E6DD-4CC7-9B09-90DDADB91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6950" y="0"/>
            <a:ext cx="611504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49) Profecía a las 12 Tribus&#10;(49:3-4) RUBÉN: Tenía to-&#10;do el potencial para triunfar&#10;pero era inestable. Como&#10;primogénito...">
            <a:extLst>
              <a:ext uri="{FF2B5EF4-FFF2-40B4-BE49-F238E27FC236}">
                <a16:creationId xmlns:a16="http://schemas.microsoft.com/office/drawing/2014/main" id="{270614C1-1A8F-4876-AE4D-47394D0567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769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96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a:extLst>
              <a:ext uri="{FF2B5EF4-FFF2-40B4-BE49-F238E27FC236}">
                <a16:creationId xmlns:a16="http://schemas.microsoft.com/office/drawing/2014/main" id="{46E755D2-4CDC-4DC8-B727-45A55C74C79B}"/>
              </a:ext>
            </a:extLst>
          </p:cNvPr>
          <p:cNvSpPr txBox="1"/>
          <p:nvPr/>
        </p:nvSpPr>
        <p:spPr>
          <a:xfrm>
            <a:off x="5416061" y="2211993"/>
            <a:ext cx="6097464" cy="110799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s-MX" b="0" i="0" dirty="0">
                <a:solidFill>
                  <a:srgbClr val="001320"/>
                </a:solidFill>
                <a:effectLst/>
                <a:latin typeface="Roboto" panose="02000000000000000000" pitchFamily="2" charset="0"/>
              </a:rPr>
              <a:t>Corriente como las aguas, no seas el principal; Por cuanto subiste al lecho de tu padre: Entonces te </a:t>
            </a:r>
            <a:r>
              <a:rPr lang="es-MX" sz="2400" b="1" i="0" dirty="0">
                <a:solidFill>
                  <a:srgbClr val="001320"/>
                </a:solidFill>
                <a:effectLst/>
                <a:latin typeface="Roboto" panose="02000000000000000000" pitchFamily="2" charset="0"/>
              </a:rPr>
              <a:t>envileciste,</a:t>
            </a:r>
            <a:r>
              <a:rPr lang="es-MX" b="0" i="0" dirty="0">
                <a:solidFill>
                  <a:srgbClr val="001320"/>
                </a:solidFill>
                <a:effectLst/>
                <a:latin typeface="Roboto" panose="02000000000000000000" pitchFamily="2" charset="0"/>
              </a:rPr>
              <a:t> subiendo á mi </a:t>
            </a:r>
            <a:r>
              <a:rPr lang="es-MX" sz="2400" b="1" i="0" dirty="0">
                <a:solidFill>
                  <a:srgbClr val="001320"/>
                </a:solidFill>
                <a:effectLst/>
                <a:latin typeface="Roboto" panose="02000000000000000000" pitchFamily="2" charset="0"/>
              </a:rPr>
              <a:t>estrado.</a:t>
            </a:r>
            <a:endParaRPr lang="es-CL" b="1" dirty="0"/>
          </a:p>
        </p:txBody>
      </p:sp>
      <p:sp>
        <p:nvSpPr>
          <p:cNvPr id="2" name="Título 1">
            <a:extLst>
              <a:ext uri="{FF2B5EF4-FFF2-40B4-BE49-F238E27FC236}">
                <a16:creationId xmlns:a16="http://schemas.microsoft.com/office/drawing/2014/main" id="{5A2DA423-2446-425D-8AAE-FF1C2A8FE07B}"/>
              </a:ext>
            </a:extLst>
          </p:cNvPr>
          <p:cNvSpPr>
            <a:spLocks noGrp="1"/>
          </p:cNvSpPr>
          <p:nvPr>
            <p:ph type="title"/>
          </p:nvPr>
        </p:nvSpPr>
        <p:spPr>
          <a:xfrm>
            <a:off x="104882" y="126023"/>
            <a:ext cx="4801225" cy="718038"/>
          </a:xfrm>
        </p:spPr>
        <p:style>
          <a:lnRef idx="0">
            <a:schemeClr val="accent5"/>
          </a:lnRef>
          <a:fillRef idx="3">
            <a:schemeClr val="accent5"/>
          </a:fillRef>
          <a:effectRef idx="3">
            <a:schemeClr val="accent5"/>
          </a:effectRef>
          <a:fontRef idx="minor">
            <a:schemeClr val="lt1"/>
          </a:fontRef>
        </p:style>
        <p:txBody>
          <a:bodyPr>
            <a:noAutofit/>
          </a:bodyPr>
          <a:lstStyle/>
          <a:p>
            <a:pPr>
              <a:lnSpc>
                <a:spcPct val="200000"/>
              </a:lnSpc>
            </a:pPr>
            <a:r>
              <a:rPr lang="es-CL" sz="3600" u="sng" dirty="0">
                <a:solidFill>
                  <a:srgbClr val="002060"/>
                </a:solidFill>
                <a:effectLst>
                  <a:outerShdw blurRad="38100" dist="38100" dir="2700000" algn="tl">
                    <a:srgbClr val="000000">
                      <a:alpha val="43137"/>
                    </a:srgbClr>
                  </a:outerShdw>
                </a:effectLst>
              </a:rPr>
              <a:t>Bendición a Rubén</a:t>
            </a:r>
          </a:p>
        </p:txBody>
      </p:sp>
      <p:sp>
        <p:nvSpPr>
          <p:cNvPr id="3" name="Marcador de contenido 2">
            <a:extLst>
              <a:ext uri="{FF2B5EF4-FFF2-40B4-BE49-F238E27FC236}">
                <a16:creationId xmlns:a16="http://schemas.microsoft.com/office/drawing/2014/main" id="{D5CED9D2-A31F-4739-8C20-B472890A3B9A}"/>
              </a:ext>
            </a:extLst>
          </p:cNvPr>
          <p:cNvSpPr>
            <a:spLocks noGrp="1"/>
          </p:cNvSpPr>
          <p:nvPr>
            <p:ph sz="quarter" idx="13"/>
          </p:nvPr>
        </p:nvSpPr>
        <p:spPr>
          <a:xfrm>
            <a:off x="104883" y="978877"/>
            <a:ext cx="4801225" cy="5753100"/>
          </a:xfrm>
        </p:spPr>
        <p:style>
          <a:lnRef idx="1">
            <a:schemeClr val="accent6"/>
          </a:lnRef>
          <a:fillRef idx="2">
            <a:schemeClr val="accent6"/>
          </a:fillRef>
          <a:effectRef idx="1">
            <a:schemeClr val="accent6"/>
          </a:effectRef>
          <a:fontRef idx="minor">
            <a:schemeClr val="dk1"/>
          </a:fontRef>
        </p:style>
        <p:txBody>
          <a:bodyPr/>
          <a:lstStyle/>
          <a:p>
            <a:pPr>
              <a:buFont typeface="Wingdings" panose="05000000000000000000" pitchFamily="2" charset="2"/>
              <a:buChar char="q"/>
            </a:pPr>
            <a:r>
              <a:rPr lang="es-MX" dirty="0"/>
              <a:t>Alabanzas para Rubén que duran 1 solo versículo.</a:t>
            </a:r>
          </a:p>
          <a:p>
            <a:pPr>
              <a:buFont typeface="Wingdings" panose="05000000000000000000" pitchFamily="2" charset="2"/>
              <a:buChar char="q"/>
            </a:pPr>
            <a:r>
              <a:rPr lang="es-CL" dirty="0"/>
              <a:t>Llamado de atención con la sierva </a:t>
            </a:r>
            <a:r>
              <a:rPr lang="es-CL" dirty="0" err="1"/>
              <a:t>bilha</a:t>
            </a:r>
            <a:r>
              <a:rPr lang="es-CL" dirty="0"/>
              <a:t>.</a:t>
            </a:r>
          </a:p>
          <a:p>
            <a:pPr>
              <a:buFont typeface="Wingdings" panose="05000000000000000000" pitchFamily="2" charset="2"/>
              <a:buChar char="q"/>
            </a:pPr>
            <a:r>
              <a:rPr lang="es-CL" dirty="0"/>
              <a:t>Pierde su primogenitura.</a:t>
            </a:r>
          </a:p>
          <a:p>
            <a:pPr>
              <a:buFont typeface="Wingdings" panose="05000000000000000000" pitchFamily="2" charset="2"/>
              <a:buChar char="q"/>
            </a:pPr>
            <a:r>
              <a:rPr lang="es-CL" dirty="0"/>
              <a:t>Jacob hace una comparación y dice que Rubén se parece a el mismo pero cuando aun no conocía a dios.</a:t>
            </a:r>
          </a:p>
          <a:p>
            <a:pPr>
              <a:buFont typeface="Wingdings" panose="05000000000000000000" pitchFamily="2" charset="2"/>
              <a:buChar char="q"/>
            </a:pPr>
            <a:r>
              <a:rPr lang="es-CL" b="1" dirty="0">
                <a:solidFill>
                  <a:schemeClr val="accent2">
                    <a:lumMod val="50000"/>
                  </a:schemeClr>
                </a:solidFill>
              </a:rPr>
              <a:t>“De tal palo a tal astilla.”</a:t>
            </a:r>
          </a:p>
          <a:p>
            <a:pPr>
              <a:buFont typeface="Wingdings" panose="05000000000000000000" pitchFamily="2" charset="2"/>
              <a:buChar char="q"/>
            </a:pPr>
            <a:r>
              <a:rPr lang="es-CL" dirty="0">
                <a:solidFill>
                  <a:schemeClr val="tx1"/>
                </a:solidFill>
              </a:rPr>
              <a:t>Impetuoso= inestable, precipitado.</a:t>
            </a:r>
          </a:p>
          <a:p>
            <a:pPr algn="ctr">
              <a:buFont typeface="Wingdings" panose="05000000000000000000" pitchFamily="2" charset="2"/>
              <a:buChar char="q"/>
            </a:pPr>
            <a:r>
              <a:rPr lang="es-CL" b="1" dirty="0">
                <a:solidFill>
                  <a:srgbClr val="FF0000"/>
                </a:solidFill>
              </a:rPr>
              <a:t>Como las aguas que cambian de estado liquido solido y gaseoso.</a:t>
            </a:r>
          </a:p>
          <a:p>
            <a:pPr>
              <a:buFont typeface="Wingdings" panose="05000000000000000000" pitchFamily="2" charset="2"/>
              <a:buChar char="q"/>
            </a:pPr>
            <a:endParaRPr lang="es-CL" dirty="0"/>
          </a:p>
        </p:txBody>
      </p:sp>
      <p:sp>
        <p:nvSpPr>
          <p:cNvPr id="6" name="CuadroTexto 5">
            <a:extLst>
              <a:ext uri="{FF2B5EF4-FFF2-40B4-BE49-F238E27FC236}">
                <a16:creationId xmlns:a16="http://schemas.microsoft.com/office/drawing/2014/main" id="{8B69576F-03DB-4CB1-B047-8D7DA5DE1DA2}"/>
              </a:ext>
            </a:extLst>
          </p:cNvPr>
          <p:cNvSpPr txBox="1"/>
          <p:nvPr/>
        </p:nvSpPr>
        <p:spPr>
          <a:xfrm>
            <a:off x="5416061" y="485042"/>
            <a:ext cx="6097464" cy="738664"/>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s-MX" b="0" i="0" dirty="0">
                <a:solidFill>
                  <a:srgbClr val="001320"/>
                </a:solidFill>
                <a:effectLst/>
                <a:latin typeface="Roboto" panose="02000000000000000000" pitchFamily="2" charset="0"/>
              </a:rPr>
              <a:t>Rubén, tú eres mi primogénito, mi fortaleza, y el principio de mi vigor; </a:t>
            </a:r>
            <a:r>
              <a:rPr lang="es-MX" sz="2400" b="1" i="0" dirty="0">
                <a:solidFill>
                  <a:srgbClr val="001320"/>
                </a:solidFill>
                <a:effectLst/>
                <a:latin typeface="Roboto" panose="02000000000000000000" pitchFamily="2" charset="0"/>
              </a:rPr>
              <a:t>Principal</a:t>
            </a:r>
            <a:r>
              <a:rPr lang="es-MX" b="0" i="0" dirty="0">
                <a:solidFill>
                  <a:srgbClr val="001320"/>
                </a:solidFill>
                <a:effectLst/>
                <a:latin typeface="Roboto" panose="02000000000000000000" pitchFamily="2" charset="0"/>
              </a:rPr>
              <a:t> en dignidad, principal en poder.</a:t>
            </a:r>
            <a:endParaRPr lang="es-CL" dirty="0"/>
          </a:p>
        </p:txBody>
      </p:sp>
      <p:sp>
        <p:nvSpPr>
          <p:cNvPr id="5" name="Elipse 4">
            <a:extLst>
              <a:ext uri="{FF2B5EF4-FFF2-40B4-BE49-F238E27FC236}">
                <a16:creationId xmlns:a16="http://schemas.microsoft.com/office/drawing/2014/main" id="{33F3FA78-7819-47D9-A6C3-EBE2B34E305B}"/>
              </a:ext>
            </a:extLst>
          </p:cNvPr>
          <p:cNvSpPr/>
          <p:nvPr/>
        </p:nvSpPr>
        <p:spPr>
          <a:xfrm>
            <a:off x="6699738" y="697523"/>
            <a:ext cx="1380393" cy="56270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CuadroTexto 3">
            <a:extLst>
              <a:ext uri="{FF2B5EF4-FFF2-40B4-BE49-F238E27FC236}">
                <a16:creationId xmlns:a16="http://schemas.microsoft.com/office/drawing/2014/main" id="{9C3EAC34-39E0-4779-9F0F-71A89D032762}"/>
              </a:ext>
            </a:extLst>
          </p:cNvPr>
          <p:cNvSpPr txBox="1"/>
          <p:nvPr/>
        </p:nvSpPr>
        <p:spPr>
          <a:xfrm>
            <a:off x="5416060" y="115710"/>
            <a:ext cx="1732084" cy="369332"/>
          </a:xfrm>
          <a:prstGeom prst="rect">
            <a:avLst/>
          </a:prstGeom>
          <a:solidFill>
            <a:srgbClr val="FFFF00"/>
          </a:solidFill>
        </p:spPr>
        <p:txBody>
          <a:bodyPr wrap="square" rtlCol="0">
            <a:spAutoFit/>
          </a:bodyPr>
          <a:lstStyle/>
          <a:p>
            <a:r>
              <a:rPr lang="es-CL" dirty="0"/>
              <a:t>Versículo 3:</a:t>
            </a:r>
          </a:p>
        </p:txBody>
      </p:sp>
      <p:sp>
        <p:nvSpPr>
          <p:cNvPr id="8" name="Flecha: doblada hacia arriba 7">
            <a:extLst>
              <a:ext uri="{FF2B5EF4-FFF2-40B4-BE49-F238E27FC236}">
                <a16:creationId xmlns:a16="http://schemas.microsoft.com/office/drawing/2014/main" id="{BBD6F7AA-5DC9-4772-AAB3-4521A4412A17}"/>
              </a:ext>
            </a:extLst>
          </p:cNvPr>
          <p:cNvSpPr/>
          <p:nvPr/>
        </p:nvSpPr>
        <p:spPr>
          <a:xfrm rot="5400000">
            <a:off x="7979041" y="676412"/>
            <a:ext cx="446957" cy="1833251"/>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CuadroTexto 8">
            <a:extLst>
              <a:ext uri="{FF2B5EF4-FFF2-40B4-BE49-F238E27FC236}">
                <a16:creationId xmlns:a16="http://schemas.microsoft.com/office/drawing/2014/main" id="{4C2C0EF3-3717-42C2-A5EF-7D3B1696E25D}"/>
              </a:ext>
            </a:extLst>
          </p:cNvPr>
          <p:cNvSpPr txBox="1"/>
          <p:nvPr/>
        </p:nvSpPr>
        <p:spPr>
          <a:xfrm>
            <a:off x="9233447" y="1434517"/>
            <a:ext cx="1705708" cy="461665"/>
          </a:xfrm>
          <a:prstGeom prst="rect">
            <a:avLst/>
          </a:prstGeom>
          <a:noFill/>
        </p:spPr>
        <p:txBody>
          <a:bodyPr wrap="square" rtlCol="0">
            <a:spAutoFit/>
          </a:bodyPr>
          <a:lstStyle/>
          <a:p>
            <a:r>
              <a:rPr lang="es-CL" sz="2400" dirty="0">
                <a:solidFill>
                  <a:schemeClr val="accent4"/>
                </a:solidFill>
                <a:highlight>
                  <a:srgbClr val="000080"/>
                </a:highlight>
              </a:rPr>
              <a:t>Superior</a:t>
            </a:r>
          </a:p>
        </p:txBody>
      </p:sp>
      <p:sp>
        <p:nvSpPr>
          <p:cNvPr id="10" name="Elipse 9">
            <a:extLst>
              <a:ext uri="{FF2B5EF4-FFF2-40B4-BE49-F238E27FC236}">
                <a16:creationId xmlns:a16="http://schemas.microsoft.com/office/drawing/2014/main" id="{A18F3EB1-055D-4F87-96BD-E7D74ADFF692}"/>
              </a:ext>
            </a:extLst>
          </p:cNvPr>
          <p:cNvSpPr/>
          <p:nvPr/>
        </p:nvSpPr>
        <p:spPr>
          <a:xfrm>
            <a:off x="9637892" y="2480158"/>
            <a:ext cx="1677808" cy="5172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CuadroTexto 10">
            <a:extLst>
              <a:ext uri="{FF2B5EF4-FFF2-40B4-BE49-F238E27FC236}">
                <a16:creationId xmlns:a16="http://schemas.microsoft.com/office/drawing/2014/main" id="{76638B22-37E2-44FF-96B9-09278DF4B201}"/>
              </a:ext>
            </a:extLst>
          </p:cNvPr>
          <p:cNvSpPr txBox="1"/>
          <p:nvPr/>
        </p:nvSpPr>
        <p:spPr>
          <a:xfrm>
            <a:off x="5416060" y="1842661"/>
            <a:ext cx="1732084" cy="369332"/>
          </a:xfrm>
          <a:prstGeom prst="rect">
            <a:avLst/>
          </a:prstGeom>
          <a:solidFill>
            <a:srgbClr val="FFC000"/>
          </a:solidFill>
        </p:spPr>
        <p:txBody>
          <a:bodyPr wrap="square" rtlCol="0">
            <a:spAutoFit/>
          </a:bodyPr>
          <a:lstStyle/>
          <a:p>
            <a:r>
              <a:rPr lang="es-CL" dirty="0"/>
              <a:t>Versículo 4:</a:t>
            </a:r>
          </a:p>
        </p:txBody>
      </p:sp>
      <p:sp>
        <p:nvSpPr>
          <p:cNvPr id="16" name="CuadroTexto 15">
            <a:extLst>
              <a:ext uri="{FF2B5EF4-FFF2-40B4-BE49-F238E27FC236}">
                <a16:creationId xmlns:a16="http://schemas.microsoft.com/office/drawing/2014/main" id="{55453A54-0D4C-4307-9581-1B51415A432E}"/>
              </a:ext>
            </a:extLst>
          </p:cNvPr>
          <p:cNvSpPr txBox="1"/>
          <p:nvPr/>
        </p:nvSpPr>
        <p:spPr>
          <a:xfrm>
            <a:off x="8202519" y="3338778"/>
            <a:ext cx="1705708" cy="461665"/>
          </a:xfrm>
          <a:prstGeom prst="rect">
            <a:avLst/>
          </a:prstGeom>
          <a:noFill/>
        </p:spPr>
        <p:txBody>
          <a:bodyPr wrap="square" rtlCol="0">
            <a:spAutoFit/>
          </a:bodyPr>
          <a:lstStyle/>
          <a:p>
            <a:r>
              <a:rPr lang="es-CL" sz="2400" dirty="0">
                <a:highlight>
                  <a:srgbClr val="FF00FF"/>
                </a:highlight>
              </a:rPr>
              <a:t>Denigraste</a:t>
            </a:r>
          </a:p>
        </p:txBody>
      </p:sp>
      <p:sp>
        <p:nvSpPr>
          <p:cNvPr id="17" name="Elipse 16">
            <a:extLst>
              <a:ext uri="{FF2B5EF4-FFF2-40B4-BE49-F238E27FC236}">
                <a16:creationId xmlns:a16="http://schemas.microsoft.com/office/drawing/2014/main" id="{D07A68DC-31BA-49D8-B9F8-C7A72DBB034B}"/>
              </a:ext>
            </a:extLst>
          </p:cNvPr>
          <p:cNvSpPr/>
          <p:nvPr/>
        </p:nvSpPr>
        <p:spPr>
          <a:xfrm>
            <a:off x="6954715" y="2887561"/>
            <a:ext cx="1274886" cy="4271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Flecha: doblada hacia arriba 17">
            <a:extLst>
              <a:ext uri="{FF2B5EF4-FFF2-40B4-BE49-F238E27FC236}">
                <a16:creationId xmlns:a16="http://schemas.microsoft.com/office/drawing/2014/main" id="{EB29711F-460A-4462-A778-C52D53FF29C7}"/>
              </a:ext>
            </a:extLst>
          </p:cNvPr>
          <p:cNvSpPr/>
          <p:nvPr/>
        </p:nvSpPr>
        <p:spPr>
          <a:xfrm rot="5400000" flipV="1">
            <a:off x="7237715" y="3126648"/>
            <a:ext cx="342239" cy="887968"/>
          </a:xfrm>
          <a:prstGeom prst="ben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L"/>
          </a:p>
        </p:txBody>
      </p:sp>
      <p:sp>
        <p:nvSpPr>
          <p:cNvPr id="19" name="Flecha: doblada hacia arriba 18">
            <a:extLst>
              <a:ext uri="{FF2B5EF4-FFF2-40B4-BE49-F238E27FC236}">
                <a16:creationId xmlns:a16="http://schemas.microsoft.com/office/drawing/2014/main" id="{FEC2BC91-F217-4457-86EA-A4565CD2D74B}"/>
              </a:ext>
            </a:extLst>
          </p:cNvPr>
          <p:cNvSpPr/>
          <p:nvPr/>
        </p:nvSpPr>
        <p:spPr>
          <a:xfrm rot="5400000" flipV="1">
            <a:off x="10118563" y="3040646"/>
            <a:ext cx="514246" cy="887969"/>
          </a:xfrm>
          <a:prstGeom prst="ben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L"/>
          </a:p>
        </p:txBody>
      </p:sp>
      <p:sp>
        <p:nvSpPr>
          <p:cNvPr id="20" name="CuadroTexto 19">
            <a:extLst>
              <a:ext uri="{FF2B5EF4-FFF2-40B4-BE49-F238E27FC236}">
                <a16:creationId xmlns:a16="http://schemas.microsoft.com/office/drawing/2014/main" id="{B1E6FB9D-D402-4278-B187-27EA9795D8F9}"/>
              </a:ext>
            </a:extLst>
          </p:cNvPr>
          <p:cNvSpPr txBox="1"/>
          <p:nvPr/>
        </p:nvSpPr>
        <p:spPr>
          <a:xfrm>
            <a:off x="4988350" y="3338779"/>
            <a:ext cx="1996639" cy="461665"/>
          </a:xfrm>
          <a:prstGeom prst="rect">
            <a:avLst/>
          </a:prstGeom>
          <a:noFill/>
        </p:spPr>
        <p:txBody>
          <a:bodyPr wrap="square" rtlCol="0">
            <a:spAutoFit/>
          </a:bodyPr>
          <a:lstStyle/>
          <a:p>
            <a:r>
              <a:rPr lang="es-CL" sz="2400" dirty="0">
                <a:highlight>
                  <a:srgbClr val="FF00FF"/>
                </a:highlight>
              </a:rPr>
              <a:t>Lecho o Cama</a:t>
            </a:r>
          </a:p>
        </p:txBody>
      </p:sp>
      <p:pic>
        <p:nvPicPr>
          <p:cNvPr id="21" name="Imagen 20">
            <a:extLst>
              <a:ext uri="{FF2B5EF4-FFF2-40B4-BE49-F238E27FC236}">
                <a16:creationId xmlns:a16="http://schemas.microsoft.com/office/drawing/2014/main" id="{59D8684A-ED8F-4892-9126-CFB200EFB892}"/>
              </a:ext>
            </a:extLst>
          </p:cNvPr>
          <p:cNvPicPr>
            <a:picLocks noChangeAspect="1"/>
          </p:cNvPicPr>
          <p:nvPr/>
        </p:nvPicPr>
        <p:blipFill>
          <a:blip r:embed="rId2"/>
          <a:stretch>
            <a:fillRect/>
          </a:stretch>
        </p:blipFill>
        <p:spPr>
          <a:xfrm>
            <a:off x="4929582" y="3720077"/>
            <a:ext cx="7262418" cy="3298225"/>
          </a:xfrm>
          <a:prstGeom prst="rect">
            <a:avLst/>
          </a:prstGeom>
        </p:spPr>
      </p:pic>
      <p:sp>
        <p:nvSpPr>
          <p:cNvPr id="7" name="Elipse 6">
            <a:extLst>
              <a:ext uri="{FF2B5EF4-FFF2-40B4-BE49-F238E27FC236}">
                <a16:creationId xmlns:a16="http://schemas.microsoft.com/office/drawing/2014/main" id="{9B37D661-2E71-471D-91E1-6D6C1FBE92AD}"/>
              </a:ext>
            </a:extLst>
          </p:cNvPr>
          <p:cNvSpPr/>
          <p:nvPr/>
        </p:nvSpPr>
        <p:spPr>
          <a:xfrm>
            <a:off x="9119145" y="5696125"/>
            <a:ext cx="1501317" cy="5420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03164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fltVal val="0"/>
                                          </p:val>
                                        </p:tav>
                                        <p:tav tm="100000">
                                          <p:val>
                                            <p:strVal val="#ppt_w"/>
                                          </p:val>
                                        </p:tav>
                                      </p:tavLst>
                                    </p:anim>
                                    <p:anim calcmode="lin" valueType="num">
                                      <p:cBhvr>
                                        <p:cTn id="27" dur="1000" fill="hold"/>
                                        <p:tgtEl>
                                          <p:spTgt spid="5"/>
                                        </p:tgtEl>
                                        <p:attrNameLst>
                                          <p:attrName>ppt_h</p:attrName>
                                        </p:attrNameLst>
                                      </p:cBhvr>
                                      <p:tavLst>
                                        <p:tav tm="0">
                                          <p:val>
                                            <p:fltVal val="0"/>
                                          </p:val>
                                        </p:tav>
                                        <p:tav tm="100000">
                                          <p:val>
                                            <p:strVal val="#ppt_h"/>
                                          </p:val>
                                        </p:tav>
                                      </p:tavLst>
                                    </p:anim>
                                    <p:anim calcmode="lin" valueType="num">
                                      <p:cBhvr>
                                        <p:cTn id="28" dur="1000" fill="hold"/>
                                        <p:tgtEl>
                                          <p:spTgt spid="5"/>
                                        </p:tgtEl>
                                        <p:attrNameLst>
                                          <p:attrName>style.rotation</p:attrName>
                                        </p:attrNameLst>
                                      </p:cBhvr>
                                      <p:tavLst>
                                        <p:tav tm="0">
                                          <p:val>
                                            <p:fltVal val="90"/>
                                          </p:val>
                                        </p:tav>
                                        <p:tav tm="100000">
                                          <p:val>
                                            <p:fltVal val="0"/>
                                          </p:val>
                                        </p:tav>
                                      </p:tavLst>
                                    </p:anim>
                                    <p:animEffect transition="in" filter="fade">
                                      <p:cBhvr>
                                        <p:cTn id="29" dur="1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Effect transition="in" filter="fade">
                                      <p:cBhvr>
                                        <p:cTn id="52" dur="500"/>
                                        <p:tgtEl>
                                          <p:spTgt spid="10"/>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barn(inVertical)">
                                      <p:cBhvr>
                                        <p:cTn id="62" dur="500"/>
                                        <p:tgtEl>
                                          <p:spTgt spid="18"/>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barn(inVertical)">
                                      <p:cBhvr>
                                        <p:cTn id="65" dur="500"/>
                                        <p:tgtEl>
                                          <p:spTgt spid="20"/>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barn(inVertical)">
                                      <p:cBhvr>
                                        <p:cTn id="68" dur="500"/>
                                        <p:tgtEl>
                                          <p:spTgt spid="16"/>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barn(inVertical)">
                                      <p:cBhvr>
                                        <p:cTn id="71" dur="500"/>
                                        <p:tgtEl>
                                          <p:spTgt spid="19"/>
                                        </p:tgtEl>
                                      </p:cBhvr>
                                    </p:animEffect>
                                  </p:childTnLst>
                                </p:cTn>
                              </p:par>
                            </p:childTnLst>
                          </p:cTn>
                        </p:par>
                      </p:childTnLst>
                    </p:cTn>
                  </p:par>
                  <p:par>
                    <p:cTn id="72" fill="hold">
                      <p:stCondLst>
                        <p:cond delay="indefinite"/>
                      </p:stCondLst>
                      <p:childTnLst>
                        <p:par>
                          <p:cTn id="73" fill="hold">
                            <p:stCondLst>
                              <p:cond delay="0"/>
                            </p:stCondLst>
                            <p:childTnLst>
                              <p:par>
                                <p:cTn id="74" presetID="14" presetClass="entr" presetSubtype="10" fill="hold" nodeType="click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randombar(horizontal)">
                                      <p:cBhvr>
                                        <p:cTn id="76" dur="500"/>
                                        <p:tgtEl>
                                          <p:spTgt spid="21"/>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grpId="0" nodeType="clickEffect">
                                  <p:stCondLst>
                                    <p:cond delay="0"/>
                                  </p:stCondLst>
                                  <p:childTnLst>
                                    <p:set>
                                      <p:cBhvr>
                                        <p:cTn id="80" dur="1" fill="hold">
                                          <p:stCondLst>
                                            <p:cond delay="0"/>
                                          </p:stCondLst>
                                        </p:cTn>
                                        <p:tgtEl>
                                          <p:spTgt spid="7"/>
                                        </p:tgtEl>
                                        <p:attrNameLst>
                                          <p:attrName>style.visibility</p:attrName>
                                        </p:attrNameLst>
                                      </p:cBhvr>
                                      <p:to>
                                        <p:strVal val="visible"/>
                                      </p:to>
                                    </p:set>
                                    <p:anim calcmode="lin" valueType="num">
                                      <p:cBhvr>
                                        <p:cTn id="81" dur="1000" fill="hold"/>
                                        <p:tgtEl>
                                          <p:spTgt spid="7"/>
                                        </p:tgtEl>
                                        <p:attrNameLst>
                                          <p:attrName>ppt_w</p:attrName>
                                        </p:attrNameLst>
                                      </p:cBhvr>
                                      <p:tavLst>
                                        <p:tav tm="0">
                                          <p:val>
                                            <p:fltVal val="0"/>
                                          </p:val>
                                        </p:tav>
                                        <p:tav tm="100000">
                                          <p:val>
                                            <p:strVal val="#ppt_w"/>
                                          </p:val>
                                        </p:tav>
                                      </p:tavLst>
                                    </p:anim>
                                    <p:anim calcmode="lin" valueType="num">
                                      <p:cBhvr>
                                        <p:cTn id="82" dur="1000" fill="hold"/>
                                        <p:tgtEl>
                                          <p:spTgt spid="7"/>
                                        </p:tgtEl>
                                        <p:attrNameLst>
                                          <p:attrName>ppt_h</p:attrName>
                                        </p:attrNameLst>
                                      </p:cBhvr>
                                      <p:tavLst>
                                        <p:tav tm="0">
                                          <p:val>
                                            <p:fltVal val="0"/>
                                          </p:val>
                                        </p:tav>
                                        <p:tav tm="100000">
                                          <p:val>
                                            <p:strVal val="#ppt_h"/>
                                          </p:val>
                                        </p:tav>
                                      </p:tavLst>
                                    </p:anim>
                                    <p:anim calcmode="lin" valueType="num">
                                      <p:cBhvr>
                                        <p:cTn id="83" dur="1000" fill="hold"/>
                                        <p:tgtEl>
                                          <p:spTgt spid="7"/>
                                        </p:tgtEl>
                                        <p:attrNameLst>
                                          <p:attrName>style.rotation</p:attrName>
                                        </p:attrNameLst>
                                      </p:cBhvr>
                                      <p:tavLst>
                                        <p:tav tm="0">
                                          <p:val>
                                            <p:fltVal val="90"/>
                                          </p:val>
                                        </p:tav>
                                        <p:tav tm="100000">
                                          <p:val>
                                            <p:fltVal val="0"/>
                                          </p:val>
                                        </p:tav>
                                      </p:tavLst>
                                    </p:anim>
                                    <p:animEffect transition="in" filter="fade">
                                      <p:cBhvr>
                                        <p:cTn id="84" dur="1000"/>
                                        <p:tgtEl>
                                          <p:spTgt spid="7"/>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
                                            <p:bg/>
                                          </p:spTgt>
                                        </p:tgtEl>
                                        <p:attrNameLst>
                                          <p:attrName>style.visibility</p:attrName>
                                        </p:attrNameLst>
                                      </p:cBhvr>
                                      <p:to>
                                        <p:strVal val="visible"/>
                                      </p:to>
                                    </p:set>
                                    <p:animEffect transition="in" filter="fade">
                                      <p:cBhvr>
                                        <p:cTn id="89" dur="500"/>
                                        <p:tgtEl>
                                          <p:spTgt spid="3">
                                            <p:bg/>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3">
                                            <p:txEl>
                                              <p:pRg st="0" end="0"/>
                                            </p:txEl>
                                          </p:spTgt>
                                        </p:tgtEl>
                                        <p:attrNameLst>
                                          <p:attrName>style.visibility</p:attrName>
                                        </p:attrNameLst>
                                      </p:cBhvr>
                                      <p:to>
                                        <p:strVal val="visible"/>
                                      </p:to>
                                    </p:set>
                                    <p:animEffect transition="in" filter="fade">
                                      <p:cBhvr>
                                        <p:cTn id="94" dur="500"/>
                                        <p:tgtEl>
                                          <p:spTgt spid="3">
                                            <p:txEl>
                                              <p:pRg st="0" end="0"/>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3">
                                            <p:txEl>
                                              <p:pRg st="1" end="1"/>
                                            </p:txEl>
                                          </p:spTgt>
                                        </p:tgtEl>
                                        <p:attrNameLst>
                                          <p:attrName>style.visibility</p:attrName>
                                        </p:attrNameLst>
                                      </p:cBhvr>
                                      <p:to>
                                        <p:strVal val="visible"/>
                                      </p:to>
                                    </p:set>
                                    <p:animEffect transition="in" filter="fade">
                                      <p:cBhvr>
                                        <p:cTn id="99" dur="500"/>
                                        <p:tgtEl>
                                          <p:spTgt spid="3">
                                            <p:txEl>
                                              <p:pRg st="1" end="1"/>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3">
                                            <p:txEl>
                                              <p:pRg st="2" end="2"/>
                                            </p:txEl>
                                          </p:spTgt>
                                        </p:tgtEl>
                                        <p:attrNameLst>
                                          <p:attrName>style.visibility</p:attrName>
                                        </p:attrNameLst>
                                      </p:cBhvr>
                                      <p:to>
                                        <p:strVal val="visible"/>
                                      </p:to>
                                    </p:set>
                                    <p:animEffect transition="in" filter="fade">
                                      <p:cBhvr>
                                        <p:cTn id="104" dur="500"/>
                                        <p:tgtEl>
                                          <p:spTgt spid="3">
                                            <p:txEl>
                                              <p:pRg st="2" end="2"/>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3">
                                            <p:txEl>
                                              <p:pRg st="3" end="3"/>
                                            </p:txEl>
                                          </p:spTgt>
                                        </p:tgtEl>
                                        <p:attrNameLst>
                                          <p:attrName>style.visibility</p:attrName>
                                        </p:attrNameLst>
                                      </p:cBhvr>
                                      <p:to>
                                        <p:strVal val="visible"/>
                                      </p:to>
                                    </p:set>
                                    <p:animEffect transition="in" filter="fade">
                                      <p:cBhvr>
                                        <p:cTn id="109" dur="500"/>
                                        <p:tgtEl>
                                          <p:spTgt spid="3">
                                            <p:txEl>
                                              <p:pRg st="3" end="3"/>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3">
                                            <p:txEl>
                                              <p:pRg st="4" end="4"/>
                                            </p:txEl>
                                          </p:spTgt>
                                        </p:tgtEl>
                                        <p:attrNameLst>
                                          <p:attrName>style.visibility</p:attrName>
                                        </p:attrNameLst>
                                      </p:cBhvr>
                                      <p:to>
                                        <p:strVal val="visible"/>
                                      </p:to>
                                    </p:set>
                                    <p:animEffect transition="in" filter="fade">
                                      <p:cBhvr>
                                        <p:cTn id="114" dur="500"/>
                                        <p:tgtEl>
                                          <p:spTgt spid="3">
                                            <p:txEl>
                                              <p:pRg st="4" end="4"/>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3">
                                            <p:txEl>
                                              <p:pRg st="5" end="5"/>
                                            </p:txEl>
                                          </p:spTgt>
                                        </p:tgtEl>
                                        <p:attrNameLst>
                                          <p:attrName>style.visibility</p:attrName>
                                        </p:attrNameLst>
                                      </p:cBhvr>
                                      <p:to>
                                        <p:strVal val="visible"/>
                                      </p:to>
                                    </p:set>
                                    <p:animEffect transition="in" filter="fade">
                                      <p:cBhvr>
                                        <p:cTn id="119" dur="500"/>
                                        <p:tgtEl>
                                          <p:spTgt spid="3">
                                            <p:txEl>
                                              <p:pRg st="5" end="5"/>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3">
                                            <p:txEl>
                                              <p:pRg st="6" end="6"/>
                                            </p:txEl>
                                          </p:spTgt>
                                        </p:tgtEl>
                                        <p:attrNameLst>
                                          <p:attrName>style.visibility</p:attrName>
                                        </p:attrNameLst>
                                      </p:cBhvr>
                                      <p:to>
                                        <p:strVal val="visible"/>
                                      </p:to>
                                    </p:set>
                                    <p:animEffect transition="in" filter="fade">
                                      <p:cBhvr>
                                        <p:cTn id="1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3" grpId="0" build="p" animBg="1"/>
      <p:bldP spid="6" grpId="0" animBg="1"/>
      <p:bldP spid="5" grpId="0" animBg="1"/>
      <p:bldP spid="4" grpId="0" animBg="1"/>
      <p:bldP spid="8" grpId="0" animBg="1"/>
      <p:bldP spid="9" grpId="0"/>
      <p:bldP spid="10" grpId="0" animBg="1"/>
      <p:bldP spid="11" grpId="0" animBg="1"/>
      <p:bldP spid="16" grpId="0"/>
      <p:bldP spid="17" grpId="0" animBg="1"/>
      <p:bldP spid="18" grpId="0" animBg="1"/>
      <p:bldP spid="19" grpId="0" animBg="1"/>
      <p:bldP spid="20"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VIDEO: ¿De qué trata el libro de Génesis? – El Proyecto Biblia">
            <a:extLst>
              <a:ext uri="{FF2B5EF4-FFF2-40B4-BE49-F238E27FC236}">
                <a16:creationId xmlns:a16="http://schemas.microsoft.com/office/drawing/2014/main" id="{B164D2F5-0896-4E1B-97E4-7AB64AD0F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26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1A885B35-9DA5-43E5-9166-9C10C2A2B1D6}"/>
              </a:ext>
            </a:extLst>
          </p:cNvPr>
          <p:cNvSpPr>
            <a:spLocks noGrp="1"/>
          </p:cNvSpPr>
          <p:nvPr>
            <p:ph type="title"/>
          </p:nvPr>
        </p:nvSpPr>
        <p:spPr>
          <a:xfrm>
            <a:off x="2215662" y="1989992"/>
            <a:ext cx="3410951" cy="1439008"/>
          </a:xfrm>
        </p:spPr>
        <p:style>
          <a:lnRef idx="0">
            <a:schemeClr val="accent4"/>
          </a:lnRef>
          <a:fillRef idx="3">
            <a:schemeClr val="accent4"/>
          </a:fillRef>
          <a:effectRef idx="3">
            <a:schemeClr val="accent4"/>
          </a:effectRef>
          <a:fontRef idx="minor">
            <a:schemeClr val="lt1"/>
          </a:fontRef>
        </p:style>
        <p:txBody>
          <a:bodyPr>
            <a:normAutofit/>
          </a:bodyPr>
          <a:lstStyle/>
          <a:p>
            <a:r>
              <a:rPr lang="es-CL" sz="3600" b="1" dirty="0">
                <a:solidFill>
                  <a:schemeClr val="tx1">
                    <a:lumMod val="95000"/>
                    <a:lumOff val="5000"/>
                  </a:schemeClr>
                </a:solidFill>
              </a:rPr>
              <a:t>Capitulo 49</a:t>
            </a:r>
            <a:br>
              <a:rPr lang="es-CL" sz="3600" b="1" dirty="0">
                <a:solidFill>
                  <a:schemeClr val="tx1">
                    <a:lumMod val="95000"/>
                    <a:lumOff val="5000"/>
                  </a:schemeClr>
                </a:solidFill>
              </a:rPr>
            </a:br>
            <a:r>
              <a:rPr lang="es-CL" sz="3600" b="1" dirty="0">
                <a:solidFill>
                  <a:schemeClr val="tx1">
                    <a:lumMod val="95000"/>
                    <a:lumOff val="5000"/>
                  </a:schemeClr>
                </a:solidFill>
              </a:rPr>
              <a:t>Vers. 5-7</a:t>
            </a:r>
          </a:p>
        </p:txBody>
      </p:sp>
    </p:spTree>
    <p:extLst>
      <p:ext uri="{BB962C8B-B14F-4D97-AF65-F5344CB8AC3E}">
        <p14:creationId xmlns:p14="http://schemas.microsoft.com/office/powerpoint/2010/main" val="1126093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p:txBody>
          <a:bodyPr/>
          <a:lstStyle/>
          <a:p>
            <a:endParaRPr lang="en-US"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 y="893"/>
            <a:ext cx="12188825" cy="6856214"/>
          </a:xfrm>
          <a:prstGeom prst="rect">
            <a:avLst/>
          </a:prstGeom>
        </p:spPr>
      </p:pic>
      <p:sp>
        <p:nvSpPr>
          <p:cNvPr id="4" name="CuadroTexto 3">
            <a:extLst>
              <a:ext uri="{FF2B5EF4-FFF2-40B4-BE49-F238E27FC236}">
                <a16:creationId xmlns:a16="http://schemas.microsoft.com/office/drawing/2014/main" id="{3E90A982-4C2E-44EE-A9DD-902B6519908F}"/>
              </a:ext>
            </a:extLst>
          </p:cNvPr>
          <p:cNvSpPr txBox="1"/>
          <p:nvPr/>
        </p:nvSpPr>
        <p:spPr>
          <a:xfrm>
            <a:off x="3657600" y="818606"/>
            <a:ext cx="2046514" cy="523220"/>
          </a:xfrm>
          <a:prstGeom prst="rect">
            <a:avLst/>
          </a:prstGeom>
          <a:solidFill>
            <a:schemeClr val="accent5">
              <a:lumMod val="50000"/>
            </a:schemeClr>
          </a:solidFill>
        </p:spPr>
        <p:txBody>
          <a:bodyPr wrap="square" rtlCol="0">
            <a:spAutoFit/>
          </a:bodyPr>
          <a:lstStyle/>
          <a:p>
            <a:r>
              <a:rPr lang="es-MX" sz="2800" dirty="0">
                <a:solidFill>
                  <a:schemeClr val="bg1"/>
                </a:solidFill>
              </a:rPr>
              <a:t>MIKAL:</a:t>
            </a:r>
            <a:endParaRPr lang="es-CL" sz="2800" dirty="0">
              <a:solidFill>
                <a:schemeClr val="bg1"/>
              </a:solidFill>
            </a:endParaRPr>
          </a:p>
        </p:txBody>
      </p:sp>
      <p:sp>
        <p:nvSpPr>
          <p:cNvPr id="2" name="Rectángulo 1">
            <a:extLst>
              <a:ext uri="{FF2B5EF4-FFF2-40B4-BE49-F238E27FC236}">
                <a16:creationId xmlns:a16="http://schemas.microsoft.com/office/drawing/2014/main" id="{F5E93EEB-73AE-443E-924A-17B42851CEB9}"/>
              </a:ext>
            </a:extLst>
          </p:cNvPr>
          <p:cNvSpPr/>
          <p:nvPr/>
        </p:nvSpPr>
        <p:spPr>
          <a:xfrm>
            <a:off x="1125415" y="3033346"/>
            <a:ext cx="2620108"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L"/>
          </a:p>
        </p:txBody>
      </p:sp>
      <p:sp>
        <p:nvSpPr>
          <p:cNvPr id="6" name="Rectángulo 5">
            <a:extLst>
              <a:ext uri="{FF2B5EF4-FFF2-40B4-BE49-F238E27FC236}">
                <a16:creationId xmlns:a16="http://schemas.microsoft.com/office/drawing/2014/main" id="{DED6E7A5-7459-493B-8C91-7DC8312A2C67}"/>
              </a:ext>
            </a:extLst>
          </p:cNvPr>
          <p:cNvSpPr/>
          <p:nvPr/>
        </p:nvSpPr>
        <p:spPr>
          <a:xfrm>
            <a:off x="8593014" y="3867226"/>
            <a:ext cx="2678723"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L" dirty="0"/>
          </a:p>
        </p:txBody>
      </p:sp>
      <p:sp>
        <p:nvSpPr>
          <p:cNvPr id="7" name="Rectángulo 6">
            <a:extLst>
              <a:ext uri="{FF2B5EF4-FFF2-40B4-BE49-F238E27FC236}">
                <a16:creationId xmlns:a16="http://schemas.microsoft.com/office/drawing/2014/main" id="{42DB2EBC-D0D3-472F-8EBB-EC759FBFBB2B}"/>
              </a:ext>
            </a:extLst>
          </p:cNvPr>
          <p:cNvSpPr/>
          <p:nvPr/>
        </p:nvSpPr>
        <p:spPr>
          <a:xfrm>
            <a:off x="2002134" y="2380108"/>
            <a:ext cx="5726304"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L"/>
          </a:p>
        </p:txBody>
      </p:sp>
      <p:sp>
        <p:nvSpPr>
          <p:cNvPr id="8" name="Rectángulo 7">
            <a:extLst>
              <a:ext uri="{FF2B5EF4-FFF2-40B4-BE49-F238E27FC236}">
                <a16:creationId xmlns:a16="http://schemas.microsoft.com/office/drawing/2014/main" id="{F6F8F920-A49F-49F9-965D-B0EB2D578CB9}"/>
              </a:ext>
            </a:extLst>
          </p:cNvPr>
          <p:cNvSpPr/>
          <p:nvPr/>
        </p:nvSpPr>
        <p:spPr>
          <a:xfrm>
            <a:off x="6895175" y="2960556"/>
            <a:ext cx="3699556"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983739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80">
                                          <p:stCondLst>
                                            <p:cond delay="0"/>
                                          </p:stCondLst>
                                        </p:cTn>
                                        <p:tgtEl>
                                          <p:spTgt spid="7"/>
                                        </p:tgtEl>
                                      </p:cBhvr>
                                    </p:animEffect>
                                    <p:anim calcmode="lin" valueType="num">
                                      <p:cBhvr>
                                        <p:cTn id="2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6" dur="26">
                                          <p:stCondLst>
                                            <p:cond delay="650"/>
                                          </p:stCondLst>
                                        </p:cTn>
                                        <p:tgtEl>
                                          <p:spTgt spid="7"/>
                                        </p:tgtEl>
                                      </p:cBhvr>
                                      <p:to x="100000" y="60000"/>
                                    </p:animScale>
                                    <p:animScale>
                                      <p:cBhvr>
                                        <p:cTn id="27" dur="166" decel="50000">
                                          <p:stCondLst>
                                            <p:cond delay="676"/>
                                          </p:stCondLst>
                                        </p:cTn>
                                        <p:tgtEl>
                                          <p:spTgt spid="7"/>
                                        </p:tgtEl>
                                      </p:cBhvr>
                                      <p:to x="100000" y="100000"/>
                                    </p:animScale>
                                    <p:animScale>
                                      <p:cBhvr>
                                        <p:cTn id="28" dur="26">
                                          <p:stCondLst>
                                            <p:cond delay="1312"/>
                                          </p:stCondLst>
                                        </p:cTn>
                                        <p:tgtEl>
                                          <p:spTgt spid="7"/>
                                        </p:tgtEl>
                                      </p:cBhvr>
                                      <p:to x="100000" y="80000"/>
                                    </p:animScale>
                                    <p:animScale>
                                      <p:cBhvr>
                                        <p:cTn id="29" dur="166" decel="50000">
                                          <p:stCondLst>
                                            <p:cond delay="1338"/>
                                          </p:stCondLst>
                                        </p:cTn>
                                        <p:tgtEl>
                                          <p:spTgt spid="7"/>
                                        </p:tgtEl>
                                      </p:cBhvr>
                                      <p:to x="100000" y="100000"/>
                                    </p:animScale>
                                    <p:animScale>
                                      <p:cBhvr>
                                        <p:cTn id="30" dur="26">
                                          <p:stCondLst>
                                            <p:cond delay="1642"/>
                                          </p:stCondLst>
                                        </p:cTn>
                                        <p:tgtEl>
                                          <p:spTgt spid="7"/>
                                        </p:tgtEl>
                                      </p:cBhvr>
                                      <p:to x="100000" y="90000"/>
                                    </p:animScale>
                                    <p:animScale>
                                      <p:cBhvr>
                                        <p:cTn id="31" dur="166" decel="50000">
                                          <p:stCondLst>
                                            <p:cond delay="1668"/>
                                          </p:stCondLst>
                                        </p:cTn>
                                        <p:tgtEl>
                                          <p:spTgt spid="7"/>
                                        </p:tgtEl>
                                      </p:cBhvr>
                                      <p:to x="100000" y="100000"/>
                                    </p:animScale>
                                    <p:animScale>
                                      <p:cBhvr>
                                        <p:cTn id="32" dur="26">
                                          <p:stCondLst>
                                            <p:cond delay="1808"/>
                                          </p:stCondLst>
                                        </p:cTn>
                                        <p:tgtEl>
                                          <p:spTgt spid="7"/>
                                        </p:tgtEl>
                                      </p:cBhvr>
                                      <p:to x="100000" y="95000"/>
                                    </p:animScale>
                                    <p:animScale>
                                      <p:cBhvr>
                                        <p:cTn id="33" dur="166" decel="50000">
                                          <p:stCondLst>
                                            <p:cond delay="1834"/>
                                          </p:stCondLst>
                                        </p:cTn>
                                        <p:tgtEl>
                                          <p:spTgt spid="7"/>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8226E-617B-4C95-9C27-5C4C70391A67}"/>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0585FB90-D80A-45C3-A50F-A45833AFDD76}"/>
              </a:ext>
            </a:extLst>
          </p:cNvPr>
          <p:cNvSpPr>
            <a:spLocks noGrp="1"/>
          </p:cNvSpPr>
          <p:nvPr>
            <p:ph sz="quarter" idx="13"/>
          </p:nvPr>
        </p:nvSpPr>
        <p:spPr/>
        <p:txBody>
          <a:bodyPr/>
          <a:lstStyle/>
          <a:p>
            <a:endParaRPr lang="es-CL"/>
          </a:p>
        </p:txBody>
      </p:sp>
      <p:sp>
        <p:nvSpPr>
          <p:cNvPr id="4" name="Marcador de texto 3">
            <a:extLst>
              <a:ext uri="{FF2B5EF4-FFF2-40B4-BE49-F238E27FC236}">
                <a16:creationId xmlns:a16="http://schemas.microsoft.com/office/drawing/2014/main" id="{99E9D925-F476-4BE6-8204-60852360AA7C}"/>
              </a:ext>
            </a:extLst>
          </p:cNvPr>
          <p:cNvSpPr>
            <a:spLocks noGrp="1"/>
          </p:cNvSpPr>
          <p:nvPr>
            <p:ph type="body" sz="half" idx="2"/>
          </p:nvPr>
        </p:nvSpPr>
        <p:spPr/>
        <p:txBody>
          <a:bodyPr/>
          <a:lstStyle/>
          <a:p>
            <a:endParaRPr lang="es-CL"/>
          </a:p>
        </p:txBody>
      </p:sp>
      <p:pic>
        <p:nvPicPr>
          <p:cNvPr id="4098" name="Picture 2">
            <a:extLst>
              <a:ext uri="{FF2B5EF4-FFF2-40B4-BE49-F238E27FC236}">
                <a16:creationId xmlns:a16="http://schemas.microsoft.com/office/drawing/2014/main" id="{B74A02AB-7E1F-4459-9D60-89F14C3CFF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3512" y="0"/>
            <a:ext cx="663848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49) Profecía a las 12 Tribus&#10;(49:5-7) SIMEÓN Y LEVÍ:&#10;Jacob no olvidó la matan-&#10;za de Siquem. Simeón pla-&#10;neó la trampa co...">
            <a:extLst>
              <a:ext uri="{FF2B5EF4-FFF2-40B4-BE49-F238E27FC236}">
                <a16:creationId xmlns:a16="http://schemas.microsoft.com/office/drawing/2014/main" id="{9221191A-3F4B-4D50-9CF5-DEFA394CC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535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402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8226E-617B-4C95-9C27-5C4C70391A67}"/>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0585FB90-D80A-45C3-A50F-A45833AFDD76}"/>
              </a:ext>
            </a:extLst>
          </p:cNvPr>
          <p:cNvSpPr>
            <a:spLocks noGrp="1"/>
          </p:cNvSpPr>
          <p:nvPr>
            <p:ph sz="quarter" idx="13"/>
          </p:nvPr>
        </p:nvSpPr>
        <p:spPr/>
        <p:txBody>
          <a:bodyPr/>
          <a:lstStyle/>
          <a:p>
            <a:endParaRPr lang="es-CL"/>
          </a:p>
        </p:txBody>
      </p:sp>
      <p:sp>
        <p:nvSpPr>
          <p:cNvPr id="4" name="Marcador de texto 3">
            <a:extLst>
              <a:ext uri="{FF2B5EF4-FFF2-40B4-BE49-F238E27FC236}">
                <a16:creationId xmlns:a16="http://schemas.microsoft.com/office/drawing/2014/main" id="{99E9D925-F476-4BE6-8204-60852360AA7C}"/>
              </a:ext>
            </a:extLst>
          </p:cNvPr>
          <p:cNvSpPr>
            <a:spLocks noGrp="1"/>
          </p:cNvSpPr>
          <p:nvPr>
            <p:ph type="body" sz="half" idx="2"/>
          </p:nvPr>
        </p:nvSpPr>
        <p:spPr/>
        <p:txBody>
          <a:bodyPr/>
          <a:lstStyle/>
          <a:p>
            <a:endParaRPr lang="es-CL"/>
          </a:p>
        </p:txBody>
      </p:sp>
      <p:pic>
        <p:nvPicPr>
          <p:cNvPr id="5122" name="Picture 2">
            <a:extLst>
              <a:ext uri="{FF2B5EF4-FFF2-40B4-BE49-F238E27FC236}">
                <a16:creationId xmlns:a16="http://schemas.microsoft.com/office/drawing/2014/main" id="{7D41435F-F9B7-471E-B7E3-C101852EC3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8954" y="0"/>
            <a:ext cx="682304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49) Profecía a las 12 Tribus&#10;(49:5-7) SIMEÓN Y LEVÍ:&#10;Jacob no olvidó la matan-&#10;za de Siquem. Simeón pla-&#10;neó la trampa co...">
            <a:extLst>
              <a:ext uri="{FF2B5EF4-FFF2-40B4-BE49-F238E27FC236}">
                <a16:creationId xmlns:a16="http://schemas.microsoft.com/office/drawing/2014/main" id="{609E1268-CAB9-445C-979C-3FED12067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535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3868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D2A571-6D57-448E-9E51-A26C59AA03E6}"/>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69925140-5A9F-4A76-B030-DCE6FD27A144}"/>
              </a:ext>
            </a:extLst>
          </p:cNvPr>
          <p:cNvSpPr>
            <a:spLocks noGrp="1"/>
          </p:cNvSpPr>
          <p:nvPr>
            <p:ph sz="quarter" idx="13"/>
          </p:nvPr>
        </p:nvSpPr>
        <p:spPr/>
        <p:txBody>
          <a:bodyPr/>
          <a:lstStyle/>
          <a:p>
            <a:endParaRPr lang="es-CL" dirty="0"/>
          </a:p>
        </p:txBody>
      </p:sp>
      <p:sp>
        <p:nvSpPr>
          <p:cNvPr id="4" name="Marcador de texto 3">
            <a:extLst>
              <a:ext uri="{FF2B5EF4-FFF2-40B4-BE49-F238E27FC236}">
                <a16:creationId xmlns:a16="http://schemas.microsoft.com/office/drawing/2014/main" id="{E8A49AFF-A4E1-43B1-82DC-B2CEB302AE04}"/>
              </a:ext>
            </a:extLst>
          </p:cNvPr>
          <p:cNvSpPr>
            <a:spLocks noGrp="1"/>
          </p:cNvSpPr>
          <p:nvPr>
            <p:ph type="body" sz="half" idx="2"/>
          </p:nvPr>
        </p:nvSpPr>
        <p:spPr/>
        <p:txBody>
          <a:bodyPr/>
          <a:lstStyle/>
          <a:p>
            <a:endParaRPr lang="es-CL"/>
          </a:p>
        </p:txBody>
      </p:sp>
      <p:pic>
        <p:nvPicPr>
          <p:cNvPr id="13314" name="Picture 2">
            <a:extLst>
              <a:ext uri="{FF2B5EF4-FFF2-40B4-BE49-F238E27FC236}">
                <a16:creationId xmlns:a16="http://schemas.microsoft.com/office/drawing/2014/main" id="{38F804DC-26C5-42AA-9A95-5E01578F0A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43" y="1"/>
            <a:ext cx="557595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44054A03-4EBB-402C-81EC-257B34966A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9715" y="-1"/>
            <a:ext cx="6692285"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7249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a:extLst>
              <a:ext uri="{FF2B5EF4-FFF2-40B4-BE49-F238E27FC236}">
                <a16:creationId xmlns:a16="http://schemas.microsoft.com/office/drawing/2014/main" id="{46E755D2-4CDC-4DC8-B727-45A55C74C79B}"/>
              </a:ext>
            </a:extLst>
          </p:cNvPr>
          <p:cNvSpPr txBox="1"/>
          <p:nvPr/>
        </p:nvSpPr>
        <p:spPr>
          <a:xfrm>
            <a:off x="5416061" y="2571750"/>
            <a:ext cx="6097464" cy="1015663"/>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s-MX" b="0" i="0" dirty="0">
                <a:solidFill>
                  <a:srgbClr val="001320"/>
                </a:solidFill>
                <a:effectLst/>
                <a:latin typeface="Roboto" panose="02000000000000000000" pitchFamily="2" charset="0"/>
              </a:rPr>
              <a:t>En su secreto no entre mi alma, Ni mi honra se junte en su compañía; Que en su furor mataron varón, Y en su </a:t>
            </a:r>
            <a:r>
              <a:rPr lang="es-MX" sz="2400" b="1" i="0" dirty="0">
                <a:solidFill>
                  <a:srgbClr val="001320"/>
                </a:solidFill>
                <a:effectLst/>
                <a:latin typeface="Roboto" panose="02000000000000000000" pitchFamily="2" charset="0"/>
              </a:rPr>
              <a:t>voluntad</a:t>
            </a:r>
            <a:r>
              <a:rPr lang="es-MX" b="0" i="0" dirty="0">
                <a:solidFill>
                  <a:srgbClr val="001320"/>
                </a:solidFill>
                <a:effectLst/>
                <a:latin typeface="Roboto" panose="02000000000000000000" pitchFamily="2" charset="0"/>
              </a:rPr>
              <a:t> arrancaron muro.</a:t>
            </a:r>
            <a:endParaRPr lang="es-CL" b="1" dirty="0"/>
          </a:p>
        </p:txBody>
      </p:sp>
      <p:sp>
        <p:nvSpPr>
          <p:cNvPr id="2" name="Título 1">
            <a:extLst>
              <a:ext uri="{FF2B5EF4-FFF2-40B4-BE49-F238E27FC236}">
                <a16:creationId xmlns:a16="http://schemas.microsoft.com/office/drawing/2014/main" id="{5A2DA423-2446-425D-8AAE-FF1C2A8FE07B}"/>
              </a:ext>
            </a:extLst>
          </p:cNvPr>
          <p:cNvSpPr>
            <a:spLocks noGrp="1"/>
          </p:cNvSpPr>
          <p:nvPr>
            <p:ph type="title"/>
          </p:nvPr>
        </p:nvSpPr>
        <p:spPr>
          <a:xfrm>
            <a:off x="104882" y="126023"/>
            <a:ext cx="4801225" cy="1097683"/>
          </a:xfrm>
        </p:spPr>
        <p:style>
          <a:lnRef idx="0">
            <a:schemeClr val="accent5"/>
          </a:lnRef>
          <a:fillRef idx="3">
            <a:schemeClr val="accent5"/>
          </a:fillRef>
          <a:effectRef idx="3">
            <a:schemeClr val="accent5"/>
          </a:effectRef>
          <a:fontRef idx="minor">
            <a:schemeClr val="lt1"/>
          </a:fontRef>
        </p:style>
        <p:txBody>
          <a:bodyPr>
            <a:noAutofit/>
          </a:bodyPr>
          <a:lstStyle/>
          <a:p>
            <a:pPr>
              <a:lnSpc>
                <a:spcPct val="100000"/>
              </a:lnSpc>
            </a:pPr>
            <a:r>
              <a:rPr lang="es-CL" sz="3600" u="sng" dirty="0">
                <a:solidFill>
                  <a:srgbClr val="002060"/>
                </a:solidFill>
                <a:effectLst>
                  <a:outerShdw blurRad="38100" dist="38100" dir="2700000" algn="tl">
                    <a:srgbClr val="000000">
                      <a:alpha val="43137"/>
                    </a:srgbClr>
                  </a:outerShdw>
                </a:effectLst>
              </a:rPr>
              <a:t>Bendición a Simeón y Leví</a:t>
            </a:r>
          </a:p>
        </p:txBody>
      </p:sp>
      <p:sp>
        <p:nvSpPr>
          <p:cNvPr id="3" name="Marcador de contenido 2">
            <a:extLst>
              <a:ext uri="{FF2B5EF4-FFF2-40B4-BE49-F238E27FC236}">
                <a16:creationId xmlns:a16="http://schemas.microsoft.com/office/drawing/2014/main" id="{D5CED9D2-A31F-4739-8C20-B472890A3B9A}"/>
              </a:ext>
            </a:extLst>
          </p:cNvPr>
          <p:cNvSpPr>
            <a:spLocks noGrp="1"/>
          </p:cNvSpPr>
          <p:nvPr>
            <p:ph sz="quarter" idx="13"/>
          </p:nvPr>
        </p:nvSpPr>
        <p:spPr>
          <a:xfrm>
            <a:off x="104883" y="1441939"/>
            <a:ext cx="4801225" cy="5290038"/>
          </a:xfrm>
        </p:spPr>
        <p:style>
          <a:lnRef idx="1">
            <a:schemeClr val="accent5"/>
          </a:lnRef>
          <a:fillRef idx="2">
            <a:schemeClr val="accent5"/>
          </a:fillRef>
          <a:effectRef idx="1">
            <a:schemeClr val="accent5"/>
          </a:effectRef>
          <a:fontRef idx="minor">
            <a:schemeClr val="dk1"/>
          </a:fontRef>
        </p:style>
        <p:txBody>
          <a:bodyPr/>
          <a:lstStyle/>
          <a:p>
            <a:pPr>
              <a:buFont typeface="Wingdings" panose="05000000000000000000" pitchFamily="2" charset="2"/>
              <a:buChar char="q"/>
            </a:pPr>
            <a:r>
              <a:rPr lang="es-MX" dirty="0"/>
              <a:t>Fueron injustos por utilizar armas para asesinar.</a:t>
            </a:r>
          </a:p>
          <a:p>
            <a:pPr>
              <a:buFont typeface="Wingdings" panose="05000000000000000000" pitchFamily="2" charset="2"/>
              <a:buChar char="q"/>
            </a:pPr>
            <a:r>
              <a:rPr lang="es-CL" dirty="0"/>
              <a:t>Gran pecado en </a:t>
            </a:r>
            <a:r>
              <a:rPr lang="es-CL" dirty="0" err="1"/>
              <a:t>siquem</a:t>
            </a:r>
            <a:r>
              <a:rPr lang="es-CL" dirty="0"/>
              <a:t>.</a:t>
            </a:r>
          </a:p>
          <a:p>
            <a:pPr>
              <a:buFont typeface="Wingdings" panose="05000000000000000000" pitchFamily="2" charset="2"/>
              <a:buChar char="q"/>
            </a:pPr>
            <a:r>
              <a:rPr lang="es-CL" dirty="0"/>
              <a:t>Pierden su primogenitura también.</a:t>
            </a:r>
          </a:p>
          <a:p>
            <a:pPr>
              <a:buFont typeface="Wingdings" panose="05000000000000000000" pitchFamily="2" charset="2"/>
              <a:buChar char="q"/>
            </a:pPr>
            <a:r>
              <a:rPr lang="es-CL" dirty="0"/>
              <a:t>Jacob renuncia a tomarlos como hijos dignos.</a:t>
            </a:r>
          </a:p>
          <a:p>
            <a:pPr>
              <a:buFont typeface="Wingdings" panose="05000000000000000000" pitchFamily="2" charset="2"/>
              <a:buChar char="q"/>
            </a:pPr>
            <a:r>
              <a:rPr lang="es-CL" dirty="0"/>
              <a:t>Leví = tribu sacerdotal</a:t>
            </a:r>
          </a:p>
          <a:p>
            <a:pPr>
              <a:buFont typeface="Wingdings" panose="05000000000000000000" pitchFamily="2" charset="2"/>
              <a:buChar char="q"/>
            </a:pPr>
            <a:r>
              <a:rPr lang="es-CL" dirty="0"/>
              <a:t>Esparcidos entre todas las demás tribus por toda la tierra prometida.</a:t>
            </a:r>
          </a:p>
          <a:p>
            <a:pPr algn="ctr">
              <a:buFont typeface="Wingdings" panose="05000000000000000000" pitchFamily="2" charset="2"/>
              <a:buChar char="q"/>
            </a:pPr>
            <a:r>
              <a:rPr lang="es-CL" dirty="0">
                <a:solidFill>
                  <a:schemeClr val="accent6">
                    <a:lumMod val="20000"/>
                    <a:lumOff val="80000"/>
                  </a:schemeClr>
                </a:solidFill>
                <a:highlight>
                  <a:srgbClr val="008000"/>
                </a:highlight>
              </a:rPr>
              <a:t>Infinita gracia de dios al ser de nosotros pecadores a ser llamados santos (sacerdotes).</a:t>
            </a:r>
          </a:p>
        </p:txBody>
      </p:sp>
      <p:sp>
        <p:nvSpPr>
          <p:cNvPr id="6" name="CuadroTexto 5">
            <a:extLst>
              <a:ext uri="{FF2B5EF4-FFF2-40B4-BE49-F238E27FC236}">
                <a16:creationId xmlns:a16="http://schemas.microsoft.com/office/drawing/2014/main" id="{8B69576F-03DB-4CB1-B047-8D7DA5DE1DA2}"/>
              </a:ext>
            </a:extLst>
          </p:cNvPr>
          <p:cNvSpPr txBox="1"/>
          <p:nvPr/>
        </p:nvSpPr>
        <p:spPr>
          <a:xfrm>
            <a:off x="5416061" y="485042"/>
            <a:ext cx="6097464" cy="738664"/>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s-MX" b="0" i="0" dirty="0">
                <a:solidFill>
                  <a:srgbClr val="001320"/>
                </a:solidFill>
                <a:effectLst/>
                <a:latin typeface="Roboto" panose="02000000000000000000" pitchFamily="2" charset="0"/>
              </a:rPr>
              <a:t>Simeón y Leví, hermanos: </a:t>
            </a:r>
            <a:r>
              <a:rPr lang="es-MX" sz="2400" b="1" i="0" dirty="0">
                <a:solidFill>
                  <a:srgbClr val="001320"/>
                </a:solidFill>
                <a:effectLst/>
                <a:latin typeface="Roboto" panose="02000000000000000000" pitchFamily="2" charset="0"/>
              </a:rPr>
              <a:t>Armas de iniquidad </a:t>
            </a:r>
            <a:r>
              <a:rPr lang="es-MX" b="0" i="0" dirty="0">
                <a:solidFill>
                  <a:srgbClr val="001320"/>
                </a:solidFill>
                <a:effectLst/>
                <a:latin typeface="Roboto" panose="02000000000000000000" pitchFamily="2" charset="0"/>
              </a:rPr>
              <a:t>sus armas.</a:t>
            </a:r>
            <a:endParaRPr lang="es-CL" dirty="0"/>
          </a:p>
        </p:txBody>
      </p:sp>
      <p:sp>
        <p:nvSpPr>
          <p:cNvPr id="5" name="Elipse 4">
            <a:extLst>
              <a:ext uri="{FF2B5EF4-FFF2-40B4-BE49-F238E27FC236}">
                <a16:creationId xmlns:a16="http://schemas.microsoft.com/office/drawing/2014/main" id="{33F3FA78-7819-47D9-A6C3-EBE2B34E305B}"/>
              </a:ext>
            </a:extLst>
          </p:cNvPr>
          <p:cNvSpPr/>
          <p:nvPr/>
        </p:nvSpPr>
        <p:spPr>
          <a:xfrm>
            <a:off x="8074029" y="334549"/>
            <a:ext cx="2865126" cy="73866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CuadroTexto 3">
            <a:extLst>
              <a:ext uri="{FF2B5EF4-FFF2-40B4-BE49-F238E27FC236}">
                <a16:creationId xmlns:a16="http://schemas.microsoft.com/office/drawing/2014/main" id="{9C3EAC34-39E0-4779-9F0F-71A89D032762}"/>
              </a:ext>
            </a:extLst>
          </p:cNvPr>
          <p:cNvSpPr txBox="1"/>
          <p:nvPr/>
        </p:nvSpPr>
        <p:spPr>
          <a:xfrm>
            <a:off x="5416060" y="115710"/>
            <a:ext cx="1732084" cy="369332"/>
          </a:xfrm>
          <a:prstGeom prst="rect">
            <a:avLst/>
          </a:prstGeom>
          <a:solidFill>
            <a:srgbClr val="FFFF00"/>
          </a:solidFill>
        </p:spPr>
        <p:txBody>
          <a:bodyPr wrap="square" rtlCol="0">
            <a:spAutoFit/>
          </a:bodyPr>
          <a:lstStyle/>
          <a:p>
            <a:r>
              <a:rPr lang="es-CL" dirty="0"/>
              <a:t>Versículo 5:</a:t>
            </a:r>
          </a:p>
        </p:txBody>
      </p:sp>
      <p:sp>
        <p:nvSpPr>
          <p:cNvPr id="8" name="Flecha: doblada hacia arriba 7">
            <a:extLst>
              <a:ext uri="{FF2B5EF4-FFF2-40B4-BE49-F238E27FC236}">
                <a16:creationId xmlns:a16="http://schemas.microsoft.com/office/drawing/2014/main" id="{BBD6F7AA-5DC9-4772-AAB3-4521A4412A17}"/>
              </a:ext>
            </a:extLst>
          </p:cNvPr>
          <p:cNvSpPr/>
          <p:nvPr/>
        </p:nvSpPr>
        <p:spPr>
          <a:xfrm rot="5400000" flipV="1">
            <a:off x="8832699" y="681999"/>
            <a:ext cx="738666" cy="1516854"/>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CuadroTexto 8">
            <a:extLst>
              <a:ext uri="{FF2B5EF4-FFF2-40B4-BE49-F238E27FC236}">
                <a16:creationId xmlns:a16="http://schemas.microsoft.com/office/drawing/2014/main" id="{4C2C0EF3-3717-42C2-A5EF-7D3B1696E25D}"/>
              </a:ext>
            </a:extLst>
          </p:cNvPr>
          <p:cNvSpPr txBox="1"/>
          <p:nvPr/>
        </p:nvSpPr>
        <p:spPr>
          <a:xfrm>
            <a:off x="5082010" y="1331736"/>
            <a:ext cx="3323494" cy="830997"/>
          </a:xfrm>
          <a:prstGeom prst="rect">
            <a:avLst/>
          </a:prstGeom>
          <a:noFill/>
        </p:spPr>
        <p:txBody>
          <a:bodyPr wrap="square" rtlCol="0">
            <a:spAutoFit/>
          </a:bodyPr>
          <a:lstStyle/>
          <a:p>
            <a:r>
              <a:rPr lang="es-CL" sz="2400" dirty="0">
                <a:solidFill>
                  <a:schemeClr val="accent4"/>
                </a:solidFill>
                <a:highlight>
                  <a:srgbClr val="000080"/>
                </a:highlight>
              </a:rPr>
              <a:t>Instrumentos de Violencia para el mal</a:t>
            </a:r>
          </a:p>
        </p:txBody>
      </p:sp>
      <p:sp>
        <p:nvSpPr>
          <p:cNvPr id="11" name="CuadroTexto 10">
            <a:extLst>
              <a:ext uri="{FF2B5EF4-FFF2-40B4-BE49-F238E27FC236}">
                <a16:creationId xmlns:a16="http://schemas.microsoft.com/office/drawing/2014/main" id="{76638B22-37E2-44FF-96B9-09278DF4B201}"/>
              </a:ext>
            </a:extLst>
          </p:cNvPr>
          <p:cNvSpPr txBox="1"/>
          <p:nvPr/>
        </p:nvSpPr>
        <p:spPr>
          <a:xfrm>
            <a:off x="5416060" y="2222227"/>
            <a:ext cx="1732084" cy="369332"/>
          </a:xfrm>
          <a:prstGeom prst="rect">
            <a:avLst/>
          </a:prstGeom>
          <a:solidFill>
            <a:srgbClr val="FFC000"/>
          </a:solidFill>
        </p:spPr>
        <p:txBody>
          <a:bodyPr wrap="square" rtlCol="0">
            <a:spAutoFit/>
          </a:bodyPr>
          <a:lstStyle/>
          <a:p>
            <a:r>
              <a:rPr lang="es-CL" dirty="0"/>
              <a:t>Versículo 6:</a:t>
            </a:r>
          </a:p>
        </p:txBody>
      </p:sp>
      <p:sp>
        <p:nvSpPr>
          <p:cNvPr id="17" name="Elipse 16">
            <a:extLst>
              <a:ext uri="{FF2B5EF4-FFF2-40B4-BE49-F238E27FC236}">
                <a16:creationId xmlns:a16="http://schemas.microsoft.com/office/drawing/2014/main" id="{D07A68DC-31BA-49D8-B9F8-C7A72DBB034B}"/>
              </a:ext>
            </a:extLst>
          </p:cNvPr>
          <p:cNvSpPr/>
          <p:nvPr/>
        </p:nvSpPr>
        <p:spPr>
          <a:xfrm>
            <a:off x="5416060" y="3125599"/>
            <a:ext cx="1380394" cy="4616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Flecha: doblada hacia arriba 17">
            <a:extLst>
              <a:ext uri="{FF2B5EF4-FFF2-40B4-BE49-F238E27FC236}">
                <a16:creationId xmlns:a16="http://schemas.microsoft.com/office/drawing/2014/main" id="{EB29711F-460A-4462-A778-C52D53FF29C7}"/>
              </a:ext>
            </a:extLst>
          </p:cNvPr>
          <p:cNvSpPr/>
          <p:nvPr/>
        </p:nvSpPr>
        <p:spPr>
          <a:xfrm rot="5400000">
            <a:off x="6264357" y="3404058"/>
            <a:ext cx="446957" cy="982960"/>
          </a:xfrm>
          <a:prstGeom prst="ben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L" dirty="0"/>
          </a:p>
        </p:txBody>
      </p:sp>
      <p:sp>
        <p:nvSpPr>
          <p:cNvPr id="20" name="CuadroTexto 19">
            <a:extLst>
              <a:ext uri="{FF2B5EF4-FFF2-40B4-BE49-F238E27FC236}">
                <a16:creationId xmlns:a16="http://schemas.microsoft.com/office/drawing/2014/main" id="{B1E6FB9D-D402-4278-B187-27EA9795D8F9}"/>
              </a:ext>
            </a:extLst>
          </p:cNvPr>
          <p:cNvSpPr txBox="1"/>
          <p:nvPr/>
        </p:nvSpPr>
        <p:spPr>
          <a:xfrm>
            <a:off x="7098430" y="3720417"/>
            <a:ext cx="4816323" cy="461665"/>
          </a:xfrm>
          <a:prstGeom prst="rect">
            <a:avLst/>
          </a:prstGeom>
          <a:noFill/>
        </p:spPr>
        <p:txBody>
          <a:bodyPr wrap="square" rtlCol="0">
            <a:spAutoFit/>
          </a:bodyPr>
          <a:lstStyle/>
          <a:p>
            <a:r>
              <a:rPr lang="es-CL" sz="2400" dirty="0">
                <a:highlight>
                  <a:srgbClr val="FF00FF"/>
                </a:highlight>
              </a:rPr>
              <a:t>Egoísmo y Falta de Control Emocional</a:t>
            </a:r>
          </a:p>
        </p:txBody>
      </p:sp>
      <p:sp>
        <p:nvSpPr>
          <p:cNvPr id="7" name="CuadroTexto 6">
            <a:extLst>
              <a:ext uri="{FF2B5EF4-FFF2-40B4-BE49-F238E27FC236}">
                <a16:creationId xmlns:a16="http://schemas.microsoft.com/office/drawing/2014/main" id="{54B168ED-2383-4E06-94CC-EB9BF5BF28B5}"/>
              </a:ext>
            </a:extLst>
          </p:cNvPr>
          <p:cNvSpPr txBox="1"/>
          <p:nvPr/>
        </p:nvSpPr>
        <p:spPr>
          <a:xfrm>
            <a:off x="4991451" y="4445370"/>
            <a:ext cx="7095666" cy="19389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numCol="1" rtlCol="0">
            <a:spAutoFit/>
          </a:bodyPr>
          <a:lstStyle/>
          <a:p>
            <a:pPr marL="342900" indent="-342900">
              <a:buFont typeface="+mj-lt"/>
              <a:buAutoNum type="arabicPeriod"/>
            </a:pPr>
            <a:r>
              <a:rPr lang="es-MX" sz="2400" dirty="0">
                <a:solidFill>
                  <a:schemeClr val="accent4">
                    <a:lumMod val="40000"/>
                    <a:lumOff val="60000"/>
                  </a:schemeClr>
                </a:solidFill>
                <a:latin typeface="Bahnschrift SemiBold Condensed" panose="020B0502040204020203" pitchFamily="34" charset="0"/>
              </a:rPr>
              <a:t>Tribu de Simeón fue puesto en medio de Judá y fue absorbido a tal punto que desaparece.</a:t>
            </a:r>
          </a:p>
          <a:p>
            <a:pPr marL="342900" indent="-342900">
              <a:buFont typeface="+mj-lt"/>
              <a:buAutoNum type="arabicPeriod"/>
            </a:pPr>
            <a:r>
              <a:rPr lang="es-CL" sz="2400" dirty="0">
                <a:latin typeface="Bahnschrift SemiBold Condensed" panose="020B0502040204020203" pitchFamily="34" charset="0"/>
              </a:rPr>
              <a:t>De Levi tenemos varios personajes importantes: a)Moisés b)Aarón c)Elí d)Juan el bautista</a:t>
            </a:r>
          </a:p>
          <a:p>
            <a:pPr marL="342900" indent="-342900">
              <a:buFont typeface="+mj-lt"/>
              <a:buAutoNum type="arabicPeriod"/>
            </a:pPr>
            <a:r>
              <a:rPr lang="es-CL" sz="2400" dirty="0">
                <a:solidFill>
                  <a:srgbClr val="FFFF00"/>
                </a:solidFill>
                <a:latin typeface="Bahnschrift SemiBold Condensed" panose="020B0502040204020203" pitchFamily="34" charset="0"/>
              </a:rPr>
              <a:t>De la tribu de Simeón nadie importante.</a:t>
            </a:r>
          </a:p>
        </p:txBody>
      </p:sp>
    </p:spTree>
    <p:extLst>
      <p:ext uri="{BB962C8B-B14F-4D97-AF65-F5344CB8AC3E}">
        <p14:creationId xmlns:p14="http://schemas.microsoft.com/office/powerpoint/2010/main" val="424732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heel(1)">
                                      <p:cBhvr>
                                        <p:cTn id="45" dur="20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barn(inVertical)">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
                                            <p:bg/>
                                          </p:spTgt>
                                        </p:tgtEl>
                                        <p:attrNameLst>
                                          <p:attrName>style.visibility</p:attrName>
                                        </p:attrNameLst>
                                      </p:cBhvr>
                                      <p:to>
                                        <p:strVal val="visible"/>
                                      </p:to>
                                    </p:set>
                                    <p:animEffect transition="in" filter="fade">
                                      <p:cBhvr>
                                        <p:cTn id="58" dur="1000"/>
                                        <p:tgtEl>
                                          <p:spTgt spid="3">
                                            <p:bg/>
                                          </p:spTgt>
                                        </p:tgtEl>
                                      </p:cBhvr>
                                    </p:animEffect>
                                    <p:anim calcmode="lin" valueType="num">
                                      <p:cBhvr>
                                        <p:cTn id="59" dur="1000" fill="hold"/>
                                        <p:tgtEl>
                                          <p:spTgt spid="3">
                                            <p:bg/>
                                          </p:spTgt>
                                        </p:tgtEl>
                                        <p:attrNameLst>
                                          <p:attrName>ppt_x</p:attrName>
                                        </p:attrNameLst>
                                      </p:cBhvr>
                                      <p:tavLst>
                                        <p:tav tm="0">
                                          <p:val>
                                            <p:strVal val="#ppt_x"/>
                                          </p:val>
                                        </p:tav>
                                        <p:tav tm="100000">
                                          <p:val>
                                            <p:strVal val="#ppt_x"/>
                                          </p:val>
                                        </p:tav>
                                      </p:tavLst>
                                    </p:anim>
                                    <p:anim calcmode="lin" valueType="num">
                                      <p:cBhvr>
                                        <p:cTn id="60"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
                                            <p:txEl>
                                              <p:pRg st="0" end="0"/>
                                            </p:txEl>
                                          </p:spTgt>
                                        </p:tgtEl>
                                        <p:attrNameLst>
                                          <p:attrName>style.visibility</p:attrName>
                                        </p:attrNameLst>
                                      </p:cBhvr>
                                      <p:to>
                                        <p:strVal val="visible"/>
                                      </p:to>
                                    </p:set>
                                    <p:animEffect transition="in" filter="fade">
                                      <p:cBhvr>
                                        <p:cTn id="65" dur="1000"/>
                                        <p:tgtEl>
                                          <p:spTgt spid="3">
                                            <p:txEl>
                                              <p:pRg st="0" end="0"/>
                                            </p:txEl>
                                          </p:spTgt>
                                        </p:tgtEl>
                                      </p:cBhvr>
                                    </p:animEffect>
                                    <p:anim calcmode="lin" valueType="num">
                                      <p:cBhvr>
                                        <p:cTn id="6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6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
                                            <p:txEl>
                                              <p:pRg st="1" end="1"/>
                                            </p:txEl>
                                          </p:spTgt>
                                        </p:tgtEl>
                                        <p:attrNameLst>
                                          <p:attrName>style.visibility</p:attrName>
                                        </p:attrNameLst>
                                      </p:cBhvr>
                                      <p:to>
                                        <p:strVal val="visible"/>
                                      </p:to>
                                    </p:set>
                                    <p:animEffect transition="in" filter="fade">
                                      <p:cBhvr>
                                        <p:cTn id="72" dur="1000"/>
                                        <p:tgtEl>
                                          <p:spTgt spid="3">
                                            <p:txEl>
                                              <p:pRg st="1" end="1"/>
                                            </p:txEl>
                                          </p:spTgt>
                                        </p:tgtEl>
                                      </p:cBhvr>
                                    </p:animEffect>
                                    <p:anim calcmode="lin" valueType="num">
                                      <p:cBhvr>
                                        <p:cTn id="7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7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3">
                                            <p:txEl>
                                              <p:pRg st="2" end="2"/>
                                            </p:txEl>
                                          </p:spTgt>
                                        </p:tgtEl>
                                        <p:attrNameLst>
                                          <p:attrName>style.visibility</p:attrName>
                                        </p:attrNameLst>
                                      </p:cBhvr>
                                      <p:to>
                                        <p:strVal val="visible"/>
                                      </p:to>
                                    </p:set>
                                    <p:animEffect transition="in" filter="fade">
                                      <p:cBhvr>
                                        <p:cTn id="79" dur="1000"/>
                                        <p:tgtEl>
                                          <p:spTgt spid="3">
                                            <p:txEl>
                                              <p:pRg st="2" end="2"/>
                                            </p:txEl>
                                          </p:spTgt>
                                        </p:tgtEl>
                                      </p:cBhvr>
                                    </p:animEffect>
                                    <p:anim calcmode="lin" valueType="num">
                                      <p:cBhvr>
                                        <p:cTn id="8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8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3">
                                            <p:txEl>
                                              <p:pRg st="3" end="3"/>
                                            </p:txEl>
                                          </p:spTgt>
                                        </p:tgtEl>
                                        <p:attrNameLst>
                                          <p:attrName>style.visibility</p:attrName>
                                        </p:attrNameLst>
                                      </p:cBhvr>
                                      <p:to>
                                        <p:strVal val="visible"/>
                                      </p:to>
                                    </p:set>
                                    <p:animEffect transition="in" filter="fade">
                                      <p:cBhvr>
                                        <p:cTn id="86" dur="1000"/>
                                        <p:tgtEl>
                                          <p:spTgt spid="3">
                                            <p:txEl>
                                              <p:pRg st="3" end="3"/>
                                            </p:txEl>
                                          </p:spTgt>
                                        </p:tgtEl>
                                      </p:cBhvr>
                                    </p:animEffect>
                                    <p:anim calcmode="lin" valueType="num">
                                      <p:cBhvr>
                                        <p:cTn id="8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8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3">
                                            <p:txEl>
                                              <p:pRg st="4" end="4"/>
                                            </p:txEl>
                                          </p:spTgt>
                                        </p:tgtEl>
                                        <p:attrNameLst>
                                          <p:attrName>style.visibility</p:attrName>
                                        </p:attrNameLst>
                                      </p:cBhvr>
                                      <p:to>
                                        <p:strVal val="visible"/>
                                      </p:to>
                                    </p:set>
                                    <p:animEffect transition="in" filter="fade">
                                      <p:cBhvr>
                                        <p:cTn id="93" dur="1000"/>
                                        <p:tgtEl>
                                          <p:spTgt spid="3">
                                            <p:txEl>
                                              <p:pRg st="4" end="4"/>
                                            </p:txEl>
                                          </p:spTgt>
                                        </p:tgtEl>
                                      </p:cBhvr>
                                    </p:animEffect>
                                    <p:anim calcmode="lin" valueType="num">
                                      <p:cBhvr>
                                        <p:cTn id="9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3">
                                            <p:txEl>
                                              <p:pRg st="5" end="5"/>
                                            </p:txEl>
                                          </p:spTgt>
                                        </p:tgtEl>
                                        <p:attrNameLst>
                                          <p:attrName>style.visibility</p:attrName>
                                        </p:attrNameLst>
                                      </p:cBhvr>
                                      <p:to>
                                        <p:strVal val="visible"/>
                                      </p:to>
                                    </p:set>
                                    <p:animEffect transition="in" filter="fade">
                                      <p:cBhvr>
                                        <p:cTn id="100" dur="1000"/>
                                        <p:tgtEl>
                                          <p:spTgt spid="3">
                                            <p:txEl>
                                              <p:pRg st="5" end="5"/>
                                            </p:txEl>
                                          </p:spTgt>
                                        </p:tgtEl>
                                      </p:cBhvr>
                                    </p:animEffect>
                                    <p:anim calcmode="lin" valueType="num">
                                      <p:cBhvr>
                                        <p:cTn id="10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0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3">
                                            <p:txEl>
                                              <p:pRg st="6" end="6"/>
                                            </p:txEl>
                                          </p:spTgt>
                                        </p:tgtEl>
                                        <p:attrNameLst>
                                          <p:attrName>style.visibility</p:attrName>
                                        </p:attrNameLst>
                                      </p:cBhvr>
                                      <p:to>
                                        <p:strVal val="visible"/>
                                      </p:to>
                                    </p:set>
                                    <p:animEffect transition="in" filter="fade">
                                      <p:cBhvr>
                                        <p:cTn id="107" dur="1000"/>
                                        <p:tgtEl>
                                          <p:spTgt spid="3">
                                            <p:txEl>
                                              <p:pRg st="6" end="6"/>
                                            </p:txEl>
                                          </p:spTgt>
                                        </p:tgtEl>
                                      </p:cBhvr>
                                    </p:animEffect>
                                    <p:anim calcmode="lin" valueType="num">
                                      <p:cBhvr>
                                        <p:cTn id="10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0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31" presetClass="entr" presetSubtype="0" fill="hold" grpId="0" nodeType="clickEffect">
                                  <p:stCondLst>
                                    <p:cond delay="0"/>
                                  </p:stCondLst>
                                  <p:childTnLst>
                                    <p:set>
                                      <p:cBhvr>
                                        <p:cTn id="113" dur="1" fill="hold">
                                          <p:stCondLst>
                                            <p:cond delay="0"/>
                                          </p:stCondLst>
                                        </p:cTn>
                                        <p:tgtEl>
                                          <p:spTgt spid="7"/>
                                        </p:tgtEl>
                                        <p:attrNameLst>
                                          <p:attrName>style.visibility</p:attrName>
                                        </p:attrNameLst>
                                      </p:cBhvr>
                                      <p:to>
                                        <p:strVal val="visible"/>
                                      </p:to>
                                    </p:set>
                                    <p:anim calcmode="lin" valueType="num">
                                      <p:cBhvr>
                                        <p:cTn id="114" dur="1000" fill="hold"/>
                                        <p:tgtEl>
                                          <p:spTgt spid="7"/>
                                        </p:tgtEl>
                                        <p:attrNameLst>
                                          <p:attrName>ppt_w</p:attrName>
                                        </p:attrNameLst>
                                      </p:cBhvr>
                                      <p:tavLst>
                                        <p:tav tm="0">
                                          <p:val>
                                            <p:fltVal val="0"/>
                                          </p:val>
                                        </p:tav>
                                        <p:tav tm="100000">
                                          <p:val>
                                            <p:strVal val="#ppt_w"/>
                                          </p:val>
                                        </p:tav>
                                      </p:tavLst>
                                    </p:anim>
                                    <p:anim calcmode="lin" valueType="num">
                                      <p:cBhvr>
                                        <p:cTn id="115" dur="1000" fill="hold"/>
                                        <p:tgtEl>
                                          <p:spTgt spid="7"/>
                                        </p:tgtEl>
                                        <p:attrNameLst>
                                          <p:attrName>ppt_h</p:attrName>
                                        </p:attrNameLst>
                                      </p:cBhvr>
                                      <p:tavLst>
                                        <p:tav tm="0">
                                          <p:val>
                                            <p:fltVal val="0"/>
                                          </p:val>
                                        </p:tav>
                                        <p:tav tm="100000">
                                          <p:val>
                                            <p:strVal val="#ppt_h"/>
                                          </p:val>
                                        </p:tav>
                                      </p:tavLst>
                                    </p:anim>
                                    <p:anim calcmode="lin" valueType="num">
                                      <p:cBhvr>
                                        <p:cTn id="116" dur="1000" fill="hold"/>
                                        <p:tgtEl>
                                          <p:spTgt spid="7"/>
                                        </p:tgtEl>
                                        <p:attrNameLst>
                                          <p:attrName>style.rotation</p:attrName>
                                        </p:attrNameLst>
                                      </p:cBhvr>
                                      <p:tavLst>
                                        <p:tav tm="0">
                                          <p:val>
                                            <p:fltVal val="90"/>
                                          </p:val>
                                        </p:tav>
                                        <p:tav tm="100000">
                                          <p:val>
                                            <p:fltVal val="0"/>
                                          </p:val>
                                        </p:tav>
                                      </p:tavLst>
                                    </p:anim>
                                    <p:animEffect transition="in" filter="fade">
                                      <p:cBhvr>
                                        <p:cTn id="117" dur="1000"/>
                                        <p:tgtEl>
                                          <p:spTgt spid="7"/>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16" fill="hold" nodeType="clickEffect">
                                  <p:stCondLst>
                                    <p:cond delay="0"/>
                                  </p:stCondLst>
                                  <p:childTnLst>
                                    <p:set>
                                      <p:cBhvr>
                                        <p:cTn id="121" dur="1" fill="hold">
                                          <p:stCondLst>
                                            <p:cond delay="0"/>
                                          </p:stCondLst>
                                        </p:cTn>
                                        <p:tgtEl>
                                          <p:spTgt spid="7">
                                            <p:txEl>
                                              <p:pRg st="0" end="0"/>
                                            </p:txEl>
                                          </p:spTgt>
                                        </p:tgtEl>
                                        <p:attrNameLst>
                                          <p:attrName>style.visibility</p:attrName>
                                        </p:attrNameLst>
                                      </p:cBhvr>
                                      <p:to>
                                        <p:strVal val="visible"/>
                                      </p:to>
                                    </p:set>
                                    <p:anim calcmode="lin" valueType="num">
                                      <p:cBhvr>
                                        <p:cTn id="122"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23"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24" dur="500"/>
                                        <p:tgtEl>
                                          <p:spTgt spid="7">
                                            <p:txEl>
                                              <p:pRg st="0" end="0"/>
                                            </p:txEl>
                                          </p:spTgt>
                                        </p:tgtEl>
                                      </p:cBhvr>
                                    </p:animEffect>
                                  </p:childTnLst>
                                </p:cTn>
                              </p:par>
                            </p:childTnLst>
                          </p:cTn>
                        </p:par>
                      </p:childTnLst>
                    </p:cTn>
                  </p:par>
                  <p:par>
                    <p:cTn id="125" fill="hold">
                      <p:stCondLst>
                        <p:cond delay="indefinite"/>
                      </p:stCondLst>
                      <p:childTnLst>
                        <p:par>
                          <p:cTn id="126" fill="hold">
                            <p:stCondLst>
                              <p:cond delay="0"/>
                            </p:stCondLst>
                            <p:childTnLst>
                              <p:par>
                                <p:cTn id="127" presetID="6" presetClass="entr" presetSubtype="16" fill="hold" nodeType="clickEffect">
                                  <p:stCondLst>
                                    <p:cond delay="0"/>
                                  </p:stCondLst>
                                  <p:childTnLst>
                                    <p:set>
                                      <p:cBhvr>
                                        <p:cTn id="128" dur="1" fill="hold">
                                          <p:stCondLst>
                                            <p:cond delay="0"/>
                                          </p:stCondLst>
                                        </p:cTn>
                                        <p:tgtEl>
                                          <p:spTgt spid="7">
                                            <p:txEl>
                                              <p:pRg st="1" end="1"/>
                                            </p:txEl>
                                          </p:spTgt>
                                        </p:tgtEl>
                                        <p:attrNameLst>
                                          <p:attrName>style.visibility</p:attrName>
                                        </p:attrNameLst>
                                      </p:cBhvr>
                                      <p:to>
                                        <p:strVal val="visible"/>
                                      </p:to>
                                    </p:set>
                                    <p:animEffect transition="in" filter="circle(in)">
                                      <p:cBhvr>
                                        <p:cTn id="129" dur="2000"/>
                                        <p:tgtEl>
                                          <p:spTgt spid="7">
                                            <p:txEl>
                                              <p:pRg st="1" end="1"/>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nodeType="clickEffect">
                                  <p:stCondLst>
                                    <p:cond delay="0"/>
                                  </p:stCondLst>
                                  <p:childTnLst>
                                    <p:set>
                                      <p:cBhvr>
                                        <p:cTn id="133" dur="1" fill="hold">
                                          <p:stCondLst>
                                            <p:cond delay="0"/>
                                          </p:stCondLst>
                                        </p:cTn>
                                        <p:tgtEl>
                                          <p:spTgt spid="7">
                                            <p:txEl>
                                              <p:pRg st="2" end="2"/>
                                            </p:txEl>
                                          </p:spTgt>
                                        </p:tgtEl>
                                        <p:attrNameLst>
                                          <p:attrName>style.visibility</p:attrName>
                                        </p:attrNameLst>
                                      </p:cBhvr>
                                      <p:to>
                                        <p:strVal val="visible"/>
                                      </p:to>
                                    </p:set>
                                    <p:animEffect transition="in" filter="wipe(down)">
                                      <p:cBhvr>
                                        <p:cTn id="134"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3" grpId="0" build="p" animBg="1"/>
      <p:bldP spid="6" grpId="0" animBg="1"/>
      <p:bldP spid="5" grpId="0" animBg="1"/>
      <p:bldP spid="4" grpId="0" animBg="1"/>
      <p:bldP spid="8" grpId="0" animBg="1"/>
      <p:bldP spid="9" grpId="0"/>
      <p:bldP spid="11" grpId="0" animBg="1"/>
      <p:bldP spid="17" grpId="0" animBg="1"/>
      <p:bldP spid="18" grpId="0" animBg="1"/>
      <p:bldP spid="20" grpId="0"/>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DD92B6-BFD7-433C-8464-DF11BA82412E}"/>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869C7436-B535-4278-AB16-039220EF2E54}"/>
              </a:ext>
            </a:extLst>
          </p:cNvPr>
          <p:cNvSpPr>
            <a:spLocks noGrp="1"/>
          </p:cNvSpPr>
          <p:nvPr>
            <p:ph sz="quarter" idx="13"/>
          </p:nvPr>
        </p:nvSpPr>
        <p:spPr/>
        <p:txBody>
          <a:bodyPr/>
          <a:lstStyle/>
          <a:p>
            <a:endParaRPr lang="es-CL"/>
          </a:p>
        </p:txBody>
      </p:sp>
      <p:sp>
        <p:nvSpPr>
          <p:cNvPr id="4" name="Marcador de texto 3">
            <a:extLst>
              <a:ext uri="{FF2B5EF4-FFF2-40B4-BE49-F238E27FC236}">
                <a16:creationId xmlns:a16="http://schemas.microsoft.com/office/drawing/2014/main" id="{2B051185-9ABB-4D44-A9D3-3FB342A0A3B0}"/>
              </a:ext>
            </a:extLst>
          </p:cNvPr>
          <p:cNvSpPr>
            <a:spLocks noGrp="1"/>
          </p:cNvSpPr>
          <p:nvPr>
            <p:ph type="body" sz="half" idx="2"/>
          </p:nvPr>
        </p:nvSpPr>
        <p:spPr/>
        <p:txBody>
          <a:bodyPr/>
          <a:lstStyle/>
          <a:p>
            <a:endParaRPr lang="es-CL"/>
          </a:p>
        </p:txBody>
      </p:sp>
      <p:pic>
        <p:nvPicPr>
          <p:cNvPr id="5" name="Imagen 4">
            <a:extLst>
              <a:ext uri="{FF2B5EF4-FFF2-40B4-BE49-F238E27FC236}">
                <a16:creationId xmlns:a16="http://schemas.microsoft.com/office/drawing/2014/main" id="{D02E67FB-725C-4FB7-BF24-1E0BA2EC0B29}"/>
              </a:ext>
            </a:extLst>
          </p:cNvPr>
          <p:cNvPicPr>
            <a:picLocks noChangeAspect="1"/>
          </p:cNvPicPr>
          <p:nvPr/>
        </p:nvPicPr>
        <p:blipFill>
          <a:blip r:embed="rId2"/>
          <a:stretch>
            <a:fillRect/>
          </a:stretch>
        </p:blipFill>
        <p:spPr>
          <a:xfrm>
            <a:off x="1" y="-35701"/>
            <a:ext cx="12192000" cy="6893701"/>
          </a:xfrm>
          <a:prstGeom prst="rect">
            <a:avLst/>
          </a:prstGeom>
        </p:spPr>
      </p:pic>
      <p:sp>
        <p:nvSpPr>
          <p:cNvPr id="6" name="Elipse 5">
            <a:extLst>
              <a:ext uri="{FF2B5EF4-FFF2-40B4-BE49-F238E27FC236}">
                <a16:creationId xmlns:a16="http://schemas.microsoft.com/office/drawing/2014/main" id="{5D8EAE0C-F8CD-4850-95E7-B07A5FFADAE3}"/>
              </a:ext>
            </a:extLst>
          </p:cNvPr>
          <p:cNvSpPr/>
          <p:nvPr/>
        </p:nvSpPr>
        <p:spPr>
          <a:xfrm>
            <a:off x="2231472" y="4865615"/>
            <a:ext cx="2357306" cy="15267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Elipse 7">
            <a:extLst>
              <a:ext uri="{FF2B5EF4-FFF2-40B4-BE49-F238E27FC236}">
                <a16:creationId xmlns:a16="http://schemas.microsoft.com/office/drawing/2014/main" id="{339BDFB6-7445-4205-8CA3-D6961F99B2A3}"/>
              </a:ext>
            </a:extLst>
          </p:cNvPr>
          <p:cNvSpPr/>
          <p:nvPr/>
        </p:nvSpPr>
        <p:spPr>
          <a:xfrm rot="20736748">
            <a:off x="265482" y="420409"/>
            <a:ext cx="11418533" cy="626150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96512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924259-E091-42F6-83B1-E47D15B60731}"/>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86264670-A1BD-4C4E-8814-E3FF6DC97BAA}"/>
              </a:ext>
            </a:extLst>
          </p:cNvPr>
          <p:cNvSpPr>
            <a:spLocks noGrp="1"/>
          </p:cNvSpPr>
          <p:nvPr>
            <p:ph sz="quarter" idx="13"/>
          </p:nvPr>
        </p:nvSpPr>
        <p:spPr/>
        <p:txBody>
          <a:bodyPr/>
          <a:lstStyle/>
          <a:p>
            <a:endParaRPr lang="es-CL"/>
          </a:p>
        </p:txBody>
      </p:sp>
      <p:sp>
        <p:nvSpPr>
          <p:cNvPr id="4" name="Marcador de texto 3">
            <a:extLst>
              <a:ext uri="{FF2B5EF4-FFF2-40B4-BE49-F238E27FC236}">
                <a16:creationId xmlns:a16="http://schemas.microsoft.com/office/drawing/2014/main" id="{84505012-E6EE-46AA-AD1E-40AEF53418DB}"/>
              </a:ext>
            </a:extLst>
          </p:cNvPr>
          <p:cNvSpPr>
            <a:spLocks noGrp="1"/>
          </p:cNvSpPr>
          <p:nvPr>
            <p:ph type="body" sz="half" idx="2"/>
          </p:nvPr>
        </p:nvSpPr>
        <p:spPr/>
        <p:txBody>
          <a:bodyPr/>
          <a:lstStyle/>
          <a:p>
            <a:endParaRPr lang="es-CL"/>
          </a:p>
        </p:txBody>
      </p:sp>
      <p:pic>
        <p:nvPicPr>
          <p:cNvPr id="12290" name="Picture 2">
            <a:extLst>
              <a:ext uri="{FF2B5EF4-FFF2-40B4-BE49-F238E27FC236}">
                <a16:creationId xmlns:a16="http://schemas.microsoft.com/office/drawing/2014/main" id="{23D58258-477D-4D56-99C6-170F6B31C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7440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VIDEO: ¿De qué trata el libro de Génesis? – El Proyecto Biblia">
            <a:extLst>
              <a:ext uri="{FF2B5EF4-FFF2-40B4-BE49-F238E27FC236}">
                <a16:creationId xmlns:a16="http://schemas.microsoft.com/office/drawing/2014/main" id="{B164D2F5-0896-4E1B-97E4-7AB64AD0F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26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1A885B35-9DA5-43E5-9166-9C10C2A2B1D6}"/>
              </a:ext>
            </a:extLst>
          </p:cNvPr>
          <p:cNvSpPr>
            <a:spLocks noGrp="1"/>
          </p:cNvSpPr>
          <p:nvPr>
            <p:ph type="title"/>
          </p:nvPr>
        </p:nvSpPr>
        <p:spPr>
          <a:xfrm>
            <a:off x="2215662" y="1989992"/>
            <a:ext cx="3410951" cy="1439008"/>
          </a:xfrm>
        </p:spPr>
        <p:style>
          <a:lnRef idx="0">
            <a:schemeClr val="accent4"/>
          </a:lnRef>
          <a:fillRef idx="3">
            <a:schemeClr val="accent4"/>
          </a:fillRef>
          <a:effectRef idx="3">
            <a:schemeClr val="accent4"/>
          </a:effectRef>
          <a:fontRef idx="minor">
            <a:schemeClr val="lt1"/>
          </a:fontRef>
        </p:style>
        <p:txBody>
          <a:bodyPr>
            <a:normAutofit/>
          </a:bodyPr>
          <a:lstStyle/>
          <a:p>
            <a:r>
              <a:rPr lang="es-CL" sz="3600" b="1" dirty="0">
                <a:solidFill>
                  <a:schemeClr val="tx1">
                    <a:lumMod val="95000"/>
                    <a:lumOff val="5000"/>
                  </a:schemeClr>
                </a:solidFill>
              </a:rPr>
              <a:t>Capitulo 49</a:t>
            </a:r>
            <a:br>
              <a:rPr lang="es-CL" sz="3600" b="1" dirty="0">
                <a:solidFill>
                  <a:schemeClr val="tx1">
                    <a:lumMod val="95000"/>
                    <a:lumOff val="5000"/>
                  </a:schemeClr>
                </a:solidFill>
              </a:rPr>
            </a:br>
            <a:r>
              <a:rPr lang="es-CL" sz="3600" b="1" dirty="0">
                <a:solidFill>
                  <a:schemeClr val="tx1">
                    <a:lumMod val="95000"/>
                    <a:lumOff val="5000"/>
                  </a:schemeClr>
                </a:solidFill>
              </a:rPr>
              <a:t>Vers. 8-12</a:t>
            </a:r>
          </a:p>
        </p:txBody>
      </p:sp>
    </p:spTree>
    <p:extLst>
      <p:ext uri="{BB962C8B-B14F-4D97-AF65-F5344CB8AC3E}">
        <p14:creationId xmlns:p14="http://schemas.microsoft.com/office/powerpoint/2010/main" val="15102321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8226E-617B-4C95-9C27-5C4C70391A67}"/>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0585FB90-D80A-45C3-A50F-A45833AFDD76}"/>
              </a:ext>
            </a:extLst>
          </p:cNvPr>
          <p:cNvSpPr>
            <a:spLocks noGrp="1"/>
          </p:cNvSpPr>
          <p:nvPr>
            <p:ph sz="quarter" idx="13"/>
          </p:nvPr>
        </p:nvSpPr>
        <p:spPr/>
        <p:txBody>
          <a:bodyPr/>
          <a:lstStyle/>
          <a:p>
            <a:endParaRPr lang="es-CL"/>
          </a:p>
        </p:txBody>
      </p:sp>
      <p:sp>
        <p:nvSpPr>
          <p:cNvPr id="4" name="Marcador de texto 3">
            <a:extLst>
              <a:ext uri="{FF2B5EF4-FFF2-40B4-BE49-F238E27FC236}">
                <a16:creationId xmlns:a16="http://schemas.microsoft.com/office/drawing/2014/main" id="{99E9D925-F476-4BE6-8204-60852360AA7C}"/>
              </a:ext>
            </a:extLst>
          </p:cNvPr>
          <p:cNvSpPr>
            <a:spLocks noGrp="1"/>
          </p:cNvSpPr>
          <p:nvPr>
            <p:ph type="body" sz="half" idx="2"/>
          </p:nvPr>
        </p:nvSpPr>
        <p:spPr/>
        <p:txBody>
          <a:bodyPr/>
          <a:lstStyle/>
          <a:p>
            <a:endParaRPr lang="es-CL"/>
          </a:p>
        </p:txBody>
      </p:sp>
      <p:pic>
        <p:nvPicPr>
          <p:cNvPr id="6146" name="Picture 2">
            <a:extLst>
              <a:ext uri="{FF2B5EF4-FFF2-40B4-BE49-F238E27FC236}">
                <a16:creationId xmlns:a16="http://schemas.microsoft.com/office/drawing/2014/main" id="{193E8274-FE69-4258-888C-DFDA3BEC30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6950" y="0"/>
            <a:ext cx="61150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49) Profecía a las 12 Tribus&#10;(49:8-12) JUDÁ: Aunque&#10;no fue el primogénito&#10;actuó como si lo fuera.&#10;Con el tiempo se volvió...">
            <a:extLst>
              <a:ext uri="{FF2B5EF4-FFF2-40B4-BE49-F238E27FC236}">
                <a16:creationId xmlns:a16="http://schemas.microsoft.com/office/drawing/2014/main" id="{C3B26D19-2B65-401B-BFCD-ADF0F9780D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769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546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a:extLst>
              <a:ext uri="{FF2B5EF4-FFF2-40B4-BE49-F238E27FC236}">
                <a16:creationId xmlns:a16="http://schemas.microsoft.com/office/drawing/2014/main" id="{46E755D2-4CDC-4DC8-B727-45A55C74C79B}"/>
              </a:ext>
            </a:extLst>
          </p:cNvPr>
          <p:cNvSpPr txBox="1"/>
          <p:nvPr/>
        </p:nvSpPr>
        <p:spPr>
          <a:xfrm>
            <a:off x="5416060" y="2884924"/>
            <a:ext cx="6097464" cy="1015663"/>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s-MX" b="0" i="0" dirty="0">
                <a:solidFill>
                  <a:srgbClr val="001320"/>
                </a:solidFill>
                <a:effectLst/>
                <a:latin typeface="Roboto" panose="02000000000000000000" pitchFamily="2" charset="0"/>
              </a:rPr>
              <a:t>No será quitado el </a:t>
            </a:r>
            <a:r>
              <a:rPr lang="es-MX" sz="2400" b="1" i="0" dirty="0">
                <a:solidFill>
                  <a:srgbClr val="001320"/>
                </a:solidFill>
                <a:effectLst/>
                <a:latin typeface="Roboto" panose="02000000000000000000" pitchFamily="2" charset="0"/>
              </a:rPr>
              <a:t>cetro</a:t>
            </a:r>
            <a:r>
              <a:rPr lang="es-MX" b="0" i="0" dirty="0">
                <a:solidFill>
                  <a:srgbClr val="001320"/>
                </a:solidFill>
                <a:effectLst/>
                <a:latin typeface="Roboto" panose="02000000000000000000" pitchFamily="2" charset="0"/>
              </a:rPr>
              <a:t> de Judá, Y el legislador de entre sus </a:t>
            </a:r>
            <a:r>
              <a:rPr lang="es-MX" b="0" i="0" dirty="0" err="1">
                <a:solidFill>
                  <a:srgbClr val="001320"/>
                </a:solidFill>
                <a:effectLst/>
                <a:latin typeface="Roboto" panose="02000000000000000000" pitchFamily="2" charset="0"/>
              </a:rPr>
              <a:t>piés</a:t>
            </a:r>
            <a:r>
              <a:rPr lang="es-MX" b="0" i="0" dirty="0">
                <a:solidFill>
                  <a:srgbClr val="001320"/>
                </a:solidFill>
                <a:effectLst/>
                <a:latin typeface="Roboto" panose="02000000000000000000" pitchFamily="2" charset="0"/>
              </a:rPr>
              <a:t>, Hasta que venga Shiloh; Y á él se congregarán los pueblos.</a:t>
            </a:r>
            <a:endParaRPr lang="es-CL" b="1" dirty="0"/>
          </a:p>
        </p:txBody>
      </p:sp>
      <p:sp>
        <p:nvSpPr>
          <p:cNvPr id="2" name="Título 1">
            <a:extLst>
              <a:ext uri="{FF2B5EF4-FFF2-40B4-BE49-F238E27FC236}">
                <a16:creationId xmlns:a16="http://schemas.microsoft.com/office/drawing/2014/main" id="{5A2DA423-2446-425D-8AAE-FF1C2A8FE07B}"/>
              </a:ext>
            </a:extLst>
          </p:cNvPr>
          <p:cNvSpPr>
            <a:spLocks noGrp="1"/>
          </p:cNvSpPr>
          <p:nvPr>
            <p:ph type="title"/>
          </p:nvPr>
        </p:nvSpPr>
        <p:spPr>
          <a:xfrm>
            <a:off x="104882" y="126023"/>
            <a:ext cx="4801225" cy="718038"/>
          </a:xfrm>
        </p:spPr>
        <p:style>
          <a:lnRef idx="0">
            <a:schemeClr val="accent3"/>
          </a:lnRef>
          <a:fillRef idx="3">
            <a:schemeClr val="accent3"/>
          </a:fillRef>
          <a:effectRef idx="3">
            <a:schemeClr val="accent3"/>
          </a:effectRef>
          <a:fontRef idx="minor">
            <a:schemeClr val="lt1"/>
          </a:fontRef>
        </p:style>
        <p:txBody>
          <a:bodyPr>
            <a:noAutofit/>
          </a:bodyPr>
          <a:lstStyle/>
          <a:p>
            <a:pPr>
              <a:lnSpc>
                <a:spcPct val="200000"/>
              </a:lnSpc>
            </a:pPr>
            <a:r>
              <a:rPr lang="es-CL" sz="3600" u="sng" dirty="0">
                <a:solidFill>
                  <a:srgbClr val="FFFF00"/>
                </a:solidFill>
                <a:effectLst>
                  <a:outerShdw blurRad="38100" dist="38100" dir="2700000" algn="tl">
                    <a:srgbClr val="000000">
                      <a:alpha val="43137"/>
                    </a:srgbClr>
                  </a:outerShdw>
                </a:effectLst>
              </a:rPr>
              <a:t>Bendición a Judá </a:t>
            </a:r>
          </a:p>
        </p:txBody>
      </p:sp>
      <p:sp>
        <p:nvSpPr>
          <p:cNvPr id="3" name="Marcador de contenido 2">
            <a:extLst>
              <a:ext uri="{FF2B5EF4-FFF2-40B4-BE49-F238E27FC236}">
                <a16:creationId xmlns:a16="http://schemas.microsoft.com/office/drawing/2014/main" id="{D5CED9D2-A31F-4739-8C20-B472890A3B9A}"/>
              </a:ext>
            </a:extLst>
          </p:cNvPr>
          <p:cNvSpPr>
            <a:spLocks noGrp="1"/>
          </p:cNvSpPr>
          <p:nvPr>
            <p:ph sz="quarter" idx="13"/>
          </p:nvPr>
        </p:nvSpPr>
        <p:spPr>
          <a:xfrm>
            <a:off x="104883" y="978877"/>
            <a:ext cx="4801225" cy="5753100"/>
          </a:xfrm>
        </p:spPr>
        <p:style>
          <a:lnRef idx="1">
            <a:schemeClr val="dk1"/>
          </a:lnRef>
          <a:fillRef idx="2">
            <a:schemeClr val="dk1"/>
          </a:fillRef>
          <a:effectRef idx="1">
            <a:schemeClr val="dk1"/>
          </a:effectRef>
          <a:fontRef idx="minor">
            <a:schemeClr val="dk1"/>
          </a:fontRef>
        </p:style>
        <p:txBody>
          <a:bodyPr/>
          <a:lstStyle/>
          <a:p>
            <a:pPr>
              <a:buFont typeface="Wingdings" panose="05000000000000000000" pitchFamily="2" charset="2"/>
              <a:buChar char="Ø"/>
            </a:pPr>
            <a:r>
              <a:rPr lang="es-MX" dirty="0">
                <a:latin typeface="SimSun" panose="02010600030101010101" pitchFamily="2" charset="-122"/>
                <a:ea typeface="SimSun" panose="02010600030101010101" pitchFamily="2" charset="-122"/>
              </a:rPr>
              <a:t>Te alabarán tus hermanos.</a:t>
            </a:r>
          </a:p>
          <a:p>
            <a:pPr>
              <a:buFont typeface="Wingdings" panose="05000000000000000000" pitchFamily="2" charset="2"/>
              <a:buChar char="Ø"/>
            </a:pPr>
            <a:r>
              <a:rPr lang="es-MX" dirty="0">
                <a:latin typeface="SimSun" panose="02010600030101010101" pitchFamily="2" charset="-122"/>
                <a:ea typeface="SimSun" panose="02010600030101010101" pitchFamily="2" charset="-122"/>
              </a:rPr>
              <a:t>Las demás tribus se postrarán ante la tribu de Judá.</a:t>
            </a:r>
          </a:p>
          <a:p>
            <a:pPr>
              <a:buFont typeface="Wingdings" panose="05000000000000000000" pitchFamily="2" charset="2"/>
              <a:buChar char="Ø"/>
            </a:pPr>
            <a:r>
              <a:rPr lang="es-MX" dirty="0">
                <a:latin typeface="SimSun" panose="02010600030101010101" pitchFamily="2" charset="-122"/>
                <a:ea typeface="SimSun" panose="02010600030101010101" pitchFamily="2" charset="-122"/>
              </a:rPr>
              <a:t>De Judá nace el cristo.</a:t>
            </a:r>
          </a:p>
          <a:p>
            <a:pPr>
              <a:buFont typeface="Wingdings" panose="05000000000000000000" pitchFamily="2" charset="2"/>
              <a:buChar char="Ø"/>
            </a:pPr>
            <a:r>
              <a:rPr lang="es-MX" dirty="0">
                <a:latin typeface="SimSun" panose="02010600030101010101" pitchFamily="2" charset="-122"/>
                <a:ea typeface="SimSun" panose="02010600030101010101" pitchFamily="2" charset="-122"/>
              </a:rPr>
              <a:t>Pasa a ser el primogénito por orden de edad. (legítimamente).</a:t>
            </a:r>
          </a:p>
          <a:p>
            <a:pPr>
              <a:buFont typeface="Wingdings" panose="05000000000000000000" pitchFamily="2" charset="2"/>
              <a:buChar char="Ø"/>
            </a:pPr>
            <a:r>
              <a:rPr lang="es-MX" dirty="0">
                <a:latin typeface="SimSun" panose="02010600030101010101" pitchFamily="2" charset="-122"/>
                <a:ea typeface="SimSun" panose="02010600030101010101" pitchFamily="2" charset="-122"/>
              </a:rPr>
              <a:t>Futuro prospero.</a:t>
            </a:r>
          </a:p>
          <a:p>
            <a:pPr>
              <a:buFont typeface="Wingdings" panose="05000000000000000000" pitchFamily="2" charset="2"/>
              <a:buChar char="Ø"/>
            </a:pPr>
            <a:r>
              <a:rPr lang="es-CL" b="1" dirty="0">
                <a:latin typeface="SimSun" panose="02010600030101010101" pitchFamily="2" charset="-122"/>
                <a:ea typeface="SimSun" panose="02010600030101010101" pitchFamily="2" charset="-122"/>
              </a:rPr>
              <a:t>“</a:t>
            </a:r>
            <a:r>
              <a:rPr lang="es-CL" b="1" dirty="0" err="1">
                <a:latin typeface="SimSun" panose="02010600030101010101" pitchFamily="2" charset="-122"/>
                <a:ea typeface="SimSun" panose="02010600030101010101" pitchFamily="2" charset="-122"/>
              </a:rPr>
              <a:t>Siloh</a:t>
            </a:r>
            <a:r>
              <a:rPr lang="es-CL" b="1" dirty="0">
                <a:latin typeface="SimSun" panose="02010600030101010101" pitchFamily="2" charset="-122"/>
                <a:ea typeface="SimSun" panose="02010600030101010101" pitchFamily="2" charset="-122"/>
              </a:rPr>
              <a:t>”</a:t>
            </a:r>
            <a:r>
              <a:rPr lang="es-CL" dirty="0">
                <a:latin typeface="SimSun" panose="02010600030101010101" pitchFamily="2" charset="-122"/>
                <a:ea typeface="SimSun" panose="02010600030101010101" pitchFamily="2" charset="-122"/>
              </a:rPr>
              <a:t>= Tipo de mesías.</a:t>
            </a:r>
          </a:p>
          <a:p>
            <a:pPr>
              <a:buFont typeface="Wingdings" panose="05000000000000000000" pitchFamily="2" charset="2"/>
              <a:buChar char="Ø"/>
            </a:pPr>
            <a:r>
              <a:rPr lang="es-CL" dirty="0">
                <a:latin typeface="SimSun" panose="02010600030101010101" pitchFamily="2" charset="-122"/>
                <a:ea typeface="SimSun" panose="02010600030101010101" pitchFamily="2" charset="-122"/>
              </a:rPr>
              <a:t>Podría tratarse del mismo Jesús.</a:t>
            </a:r>
          </a:p>
          <a:p>
            <a:pPr>
              <a:buFont typeface="Wingdings" panose="05000000000000000000" pitchFamily="2" charset="2"/>
              <a:buChar char="Ø"/>
            </a:pPr>
            <a:r>
              <a:rPr lang="es-CL" dirty="0">
                <a:solidFill>
                  <a:srgbClr val="FFC000"/>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a:t>
            </a:r>
            <a:r>
              <a:rPr lang="es-CL" dirty="0" err="1">
                <a:solidFill>
                  <a:srgbClr val="FFC000"/>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Siloh</a:t>
            </a:r>
            <a:r>
              <a:rPr lang="es-CL" dirty="0">
                <a:solidFill>
                  <a:srgbClr val="FFC000"/>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 significa descanso y tranquilidad.</a:t>
            </a:r>
          </a:p>
          <a:p>
            <a:pPr>
              <a:buFont typeface="Wingdings" panose="05000000000000000000" pitchFamily="2" charset="2"/>
              <a:buChar char="Ø"/>
            </a:pPr>
            <a:r>
              <a:rPr lang="es-CL" dirty="0" err="1">
                <a:latin typeface="SimSun" panose="02010600030101010101" pitchFamily="2" charset="-122"/>
                <a:ea typeface="SimSun" panose="02010600030101010101" pitchFamily="2" charset="-122"/>
              </a:rPr>
              <a:t>Tribú</a:t>
            </a:r>
            <a:r>
              <a:rPr lang="es-CL" dirty="0">
                <a:latin typeface="SimSun" panose="02010600030101010101" pitchFamily="2" charset="-122"/>
                <a:ea typeface="SimSun" panose="02010600030101010101" pitchFamily="2" charset="-122"/>
              </a:rPr>
              <a:t> mas grande con mas terreno.</a:t>
            </a:r>
          </a:p>
        </p:txBody>
      </p:sp>
      <p:sp>
        <p:nvSpPr>
          <p:cNvPr id="6" name="CuadroTexto 5">
            <a:extLst>
              <a:ext uri="{FF2B5EF4-FFF2-40B4-BE49-F238E27FC236}">
                <a16:creationId xmlns:a16="http://schemas.microsoft.com/office/drawing/2014/main" id="{8B69576F-03DB-4CB1-B047-8D7DA5DE1DA2}"/>
              </a:ext>
            </a:extLst>
          </p:cNvPr>
          <p:cNvSpPr txBox="1"/>
          <p:nvPr/>
        </p:nvSpPr>
        <p:spPr>
          <a:xfrm>
            <a:off x="5416061" y="485042"/>
            <a:ext cx="6671056" cy="1015663"/>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s-MX" b="0" i="0" dirty="0">
                <a:solidFill>
                  <a:srgbClr val="001320"/>
                </a:solidFill>
                <a:effectLst/>
                <a:latin typeface="Roboto" panose="02000000000000000000" pitchFamily="2" charset="0"/>
              </a:rPr>
              <a:t>Cachorro de león Judá: De la </a:t>
            </a:r>
            <a:r>
              <a:rPr lang="es-MX" sz="2400" b="1" i="0" dirty="0">
                <a:solidFill>
                  <a:srgbClr val="001320"/>
                </a:solidFill>
                <a:effectLst/>
                <a:latin typeface="Roboto" panose="02000000000000000000" pitchFamily="2" charset="0"/>
              </a:rPr>
              <a:t>presa</a:t>
            </a:r>
            <a:r>
              <a:rPr lang="es-MX" b="0" i="0" dirty="0">
                <a:solidFill>
                  <a:srgbClr val="001320"/>
                </a:solidFill>
                <a:effectLst/>
                <a:latin typeface="Roboto" panose="02000000000000000000" pitchFamily="2" charset="0"/>
              </a:rPr>
              <a:t> subiste, hijo mío: </a:t>
            </a:r>
            <a:r>
              <a:rPr lang="es-MX" b="0" i="0" dirty="0" err="1">
                <a:solidFill>
                  <a:srgbClr val="001320"/>
                </a:solidFill>
                <a:effectLst/>
                <a:latin typeface="Roboto" panose="02000000000000000000" pitchFamily="2" charset="0"/>
              </a:rPr>
              <a:t>Encorvóse</a:t>
            </a:r>
            <a:r>
              <a:rPr lang="es-MX" b="0" i="0" dirty="0">
                <a:solidFill>
                  <a:srgbClr val="001320"/>
                </a:solidFill>
                <a:effectLst/>
                <a:latin typeface="Roboto" panose="02000000000000000000" pitchFamily="2" charset="0"/>
              </a:rPr>
              <a:t>, </a:t>
            </a:r>
            <a:r>
              <a:rPr lang="es-MX" b="0" i="0" dirty="0" err="1">
                <a:solidFill>
                  <a:srgbClr val="001320"/>
                </a:solidFill>
                <a:effectLst/>
                <a:latin typeface="Roboto" panose="02000000000000000000" pitchFamily="2" charset="0"/>
              </a:rPr>
              <a:t>echóse</a:t>
            </a:r>
            <a:r>
              <a:rPr lang="es-MX" b="0" i="0" dirty="0">
                <a:solidFill>
                  <a:srgbClr val="001320"/>
                </a:solidFill>
                <a:effectLst/>
                <a:latin typeface="Roboto" panose="02000000000000000000" pitchFamily="2" charset="0"/>
              </a:rPr>
              <a:t> como león, Así como león viejo; ¿quién lo despertará?</a:t>
            </a:r>
            <a:endParaRPr lang="es-CL" dirty="0"/>
          </a:p>
        </p:txBody>
      </p:sp>
      <p:sp>
        <p:nvSpPr>
          <p:cNvPr id="5" name="Elipse 4">
            <a:extLst>
              <a:ext uri="{FF2B5EF4-FFF2-40B4-BE49-F238E27FC236}">
                <a16:creationId xmlns:a16="http://schemas.microsoft.com/office/drawing/2014/main" id="{33F3FA78-7819-47D9-A6C3-EBE2B34E305B}"/>
              </a:ext>
            </a:extLst>
          </p:cNvPr>
          <p:cNvSpPr/>
          <p:nvPr/>
        </p:nvSpPr>
        <p:spPr>
          <a:xfrm>
            <a:off x="8405504" y="433308"/>
            <a:ext cx="893826" cy="55956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CuadroTexto 3">
            <a:extLst>
              <a:ext uri="{FF2B5EF4-FFF2-40B4-BE49-F238E27FC236}">
                <a16:creationId xmlns:a16="http://schemas.microsoft.com/office/drawing/2014/main" id="{9C3EAC34-39E0-4779-9F0F-71A89D032762}"/>
              </a:ext>
            </a:extLst>
          </p:cNvPr>
          <p:cNvSpPr txBox="1"/>
          <p:nvPr/>
        </p:nvSpPr>
        <p:spPr>
          <a:xfrm>
            <a:off x="5416060" y="115710"/>
            <a:ext cx="1732084" cy="369332"/>
          </a:xfrm>
          <a:prstGeom prst="rect">
            <a:avLst/>
          </a:prstGeom>
          <a:solidFill>
            <a:srgbClr val="FFFF00"/>
          </a:solidFill>
        </p:spPr>
        <p:txBody>
          <a:bodyPr wrap="square" rtlCol="0">
            <a:spAutoFit/>
          </a:bodyPr>
          <a:lstStyle/>
          <a:p>
            <a:r>
              <a:rPr lang="es-CL" dirty="0"/>
              <a:t>Versículo 9:</a:t>
            </a:r>
          </a:p>
        </p:txBody>
      </p:sp>
      <p:sp>
        <p:nvSpPr>
          <p:cNvPr id="8" name="Flecha: doblada hacia arriba 7">
            <a:extLst>
              <a:ext uri="{FF2B5EF4-FFF2-40B4-BE49-F238E27FC236}">
                <a16:creationId xmlns:a16="http://schemas.microsoft.com/office/drawing/2014/main" id="{BBD6F7AA-5DC9-4772-AAB3-4521A4412A17}"/>
              </a:ext>
            </a:extLst>
          </p:cNvPr>
          <p:cNvSpPr/>
          <p:nvPr/>
        </p:nvSpPr>
        <p:spPr>
          <a:xfrm rot="5400000" flipV="1">
            <a:off x="8382256" y="1199766"/>
            <a:ext cx="738666" cy="85572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9" name="CuadroTexto 8">
            <a:extLst>
              <a:ext uri="{FF2B5EF4-FFF2-40B4-BE49-F238E27FC236}">
                <a16:creationId xmlns:a16="http://schemas.microsoft.com/office/drawing/2014/main" id="{4C2C0EF3-3717-42C2-A5EF-7D3B1696E25D}"/>
              </a:ext>
            </a:extLst>
          </p:cNvPr>
          <p:cNvSpPr txBox="1"/>
          <p:nvPr/>
        </p:nvSpPr>
        <p:spPr>
          <a:xfrm>
            <a:off x="4906107" y="1331736"/>
            <a:ext cx="3499397" cy="1200329"/>
          </a:xfrm>
          <a:prstGeom prst="rect">
            <a:avLst/>
          </a:prstGeom>
          <a:noFill/>
        </p:spPr>
        <p:txBody>
          <a:bodyPr wrap="square" rtlCol="0">
            <a:spAutoFit/>
          </a:bodyPr>
          <a:lstStyle/>
          <a:p>
            <a:r>
              <a:rPr lang="es-CL" sz="2400" dirty="0">
                <a:solidFill>
                  <a:schemeClr val="accent4"/>
                </a:solidFill>
                <a:highlight>
                  <a:srgbClr val="000080"/>
                </a:highlight>
              </a:rPr>
              <a:t>Victima, apresada y llevada a la fuerza para ser después comida</a:t>
            </a:r>
          </a:p>
        </p:txBody>
      </p:sp>
      <p:sp>
        <p:nvSpPr>
          <p:cNvPr id="11" name="CuadroTexto 10">
            <a:extLst>
              <a:ext uri="{FF2B5EF4-FFF2-40B4-BE49-F238E27FC236}">
                <a16:creationId xmlns:a16="http://schemas.microsoft.com/office/drawing/2014/main" id="{76638B22-37E2-44FF-96B9-09278DF4B201}"/>
              </a:ext>
            </a:extLst>
          </p:cNvPr>
          <p:cNvSpPr txBox="1"/>
          <p:nvPr/>
        </p:nvSpPr>
        <p:spPr>
          <a:xfrm>
            <a:off x="5416059" y="2535401"/>
            <a:ext cx="1732084" cy="369332"/>
          </a:xfrm>
          <a:prstGeom prst="rect">
            <a:avLst/>
          </a:prstGeom>
          <a:solidFill>
            <a:srgbClr val="FFC000"/>
          </a:solidFill>
        </p:spPr>
        <p:txBody>
          <a:bodyPr wrap="square" rtlCol="0">
            <a:spAutoFit/>
          </a:bodyPr>
          <a:lstStyle/>
          <a:p>
            <a:r>
              <a:rPr lang="es-CL" dirty="0"/>
              <a:t>Versículo 10:</a:t>
            </a:r>
          </a:p>
        </p:txBody>
      </p:sp>
      <p:sp>
        <p:nvSpPr>
          <p:cNvPr id="17" name="Elipse 16">
            <a:extLst>
              <a:ext uri="{FF2B5EF4-FFF2-40B4-BE49-F238E27FC236}">
                <a16:creationId xmlns:a16="http://schemas.microsoft.com/office/drawing/2014/main" id="{D07A68DC-31BA-49D8-B9F8-C7A72DBB034B}"/>
              </a:ext>
            </a:extLst>
          </p:cNvPr>
          <p:cNvSpPr/>
          <p:nvPr/>
        </p:nvSpPr>
        <p:spPr>
          <a:xfrm>
            <a:off x="7382312" y="2904733"/>
            <a:ext cx="794534" cy="4740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8" name="Flecha: doblada hacia arriba 17">
            <a:extLst>
              <a:ext uri="{FF2B5EF4-FFF2-40B4-BE49-F238E27FC236}">
                <a16:creationId xmlns:a16="http://schemas.microsoft.com/office/drawing/2014/main" id="{EB29711F-460A-4462-A778-C52D53FF29C7}"/>
              </a:ext>
            </a:extLst>
          </p:cNvPr>
          <p:cNvSpPr/>
          <p:nvPr/>
        </p:nvSpPr>
        <p:spPr>
          <a:xfrm rot="5400000" flipH="1">
            <a:off x="7924443" y="2135796"/>
            <a:ext cx="620467" cy="982960"/>
          </a:xfrm>
          <a:prstGeom prst="ben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CL" dirty="0"/>
          </a:p>
        </p:txBody>
      </p:sp>
      <p:sp>
        <p:nvSpPr>
          <p:cNvPr id="20" name="CuadroTexto 19">
            <a:extLst>
              <a:ext uri="{FF2B5EF4-FFF2-40B4-BE49-F238E27FC236}">
                <a16:creationId xmlns:a16="http://schemas.microsoft.com/office/drawing/2014/main" id="{B1E6FB9D-D402-4278-B187-27EA9795D8F9}"/>
              </a:ext>
            </a:extLst>
          </p:cNvPr>
          <p:cNvSpPr txBox="1"/>
          <p:nvPr/>
        </p:nvSpPr>
        <p:spPr>
          <a:xfrm>
            <a:off x="8766388" y="2106513"/>
            <a:ext cx="3320729" cy="830997"/>
          </a:xfrm>
          <a:prstGeom prst="rect">
            <a:avLst/>
          </a:prstGeom>
          <a:noFill/>
        </p:spPr>
        <p:txBody>
          <a:bodyPr wrap="square" rtlCol="0">
            <a:spAutoFit/>
          </a:bodyPr>
          <a:lstStyle/>
          <a:p>
            <a:r>
              <a:rPr lang="es-CL" sz="2400" dirty="0">
                <a:highlight>
                  <a:srgbClr val="FF00FF"/>
                </a:highlight>
              </a:rPr>
              <a:t>El derecho o la autoridad para gobernar</a:t>
            </a:r>
          </a:p>
        </p:txBody>
      </p:sp>
      <p:pic>
        <p:nvPicPr>
          <p:cNvPr id="14" name="Imagen 13">
            <a:extLst>
              <a:ext uri="{FF2B5EF4-FFF2-40B4-BE49-F238E27FC236}">
                <a16:creationId xmlns:a16="http://schemas.microsoft.com/office/drawing/2014/main" id="{66417740-AFAA-4225-8EBD-F2244048EA17}"/>
              </a:ext>
            </a:extLst>
          </p:cNvPr>
          <p:cNvPicPr>
            <a:picLocks noChangeAspect="1"/>
          </p:cNvPicPr>
          <p:nvPr/>
        </p:nvPicPr>
        <p:blipFill>
          <a:blip r:embed="rId2"/>
          <a:stretch>
            <a:fillRect/>
          </a:stretch>
        </p:blipFill>
        <p:spPr>
          <a:xfrm>
            <a:off x="4609485" y="3851103"/>
            <a:ext cx="7592037" cy="3057304"/>
          </a:xfrm>
          <a:prstGeom prst="rect">
            <a:avLst/>
          </a:prstGeom>
        </p:spPr>
      </p:pic>
      <p:sp>
        <p:nvSpPr>
          <p:cNvPr id="7" name="Elipse 6">
            <a:extLst>
              <a:ext uri="{FF2B5EF4-FFF2-40B4-BE49-F238E27FC236}">
                <a16:creationId xmlns:a16="http://schemas.microsoft.com/office/drawing/2014/main" id="{A0B58637-7226-4F4C-8E7A-31DC419AE45F}"/>
              </a:ext>
            </a:extLst>
          </p:cNvPr>
          <p:cNvSpPr/>
          <p:nvPr/>
        </p:nvSpPr>
        <p:spPr>
          <a:xfrm rot="20816820">
            <a:off x="5499533" y="5733313"/>
            <a:ext cx="3258082" cy="1111929"/>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Elipse 9">
            <a:extLst>
              <a:ext uri="{FF2B5EF4-FFF2-40B4-BE49-F238E27FC236}">
                <a16:creationId xmlns:a16="http://schemas.microsoft.com/office/drawing/2014/main" id="{EE0FD2B9-1598-4267-A566-C89D173459BB}"/>
              </a:ext>
            </a:extLst>
          </p:cNvPr>
          <p:cNvSpPr/>
          <p:nvPr/>
        </p:nvSpPr>
        <p:spPr>
          <a:xfrm>
            <a:off x="7647804" y="5789123"/>
            <a:ext cx="604007" cy="117446"/>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cxnSp>
        <p:nvCxnSpPr>
          <p:cNvPr id="15" name="Conector recto de flecha 14">
            <a:extLst>
              <a:ext uri="{FF2B5EF4-FFF2-40B4-BE49-F238E27FC236}">
                <a16:creationId xmlns:a16="http://schemas.microsoft.com/office/drawing/2014/main" id="{5EB01C98-A7D1-45A5-9E81-2BED499CFC0E}"/>
              </a:ext>
            </a:extLst>
          </p:cNvPr>
          <p:cNvCxnSpPr/>
          <p:nvPr/>
        </p:nvCxnSpPr>
        <p:spPr>
          <a:xfrm>
            <a:off x="8323726" y="5809736"/>
            <a:ext cx="1927621"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FC7D1133-1D78-4996-A79D-BB01223ADDA6}"/>
              </a:ext>
            </a:extLst>
          </p:cNvPr>
          <p:cNvSpPr txBox="1"/>
          <p:nvPr/>
        </p:nvSpPr>
        <p:spPr>
          <a:xfrm>
            <a:off x="10450453" y="5486129"/>
            <a:ext cx="1551963"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MX" b="1" dirty="0"/>
              <a:t>BELÉN</a:t>
            </a:r>
            <a:r>
              <a:rPr lang="es-MX" dirty="0"/>
              <a:t> DONDE NACE EL </a:t>
            </a:r>
            <a:r>
              <a:rPr lang="es-MX" b="1" dirty="0"/>
              <a:t>CRISTO</a:t>
            </a:r>
            <a:endParaRPr lang="es-CL" b="1" dirty="0"/>
          </a:p>
        </p:txBody>
      </p:sp>
    </p:spTree>
    <p:extLst>
      <p:ext uri="{BB962C8B-B14F-4D97-AF65-F5344CB8AC3E}">
        <p14:creationId xmlns:p14="http://schemas.microsoft.com/office/powerpoint/2010/main" val="31432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ppt_w</p:attrName>
                                        </p:attrNameLst>
                                      </p:cBhvr>
                                      <p:tavLst>
                                        <p:tav tm="0">
                                          <p:val>
                                            <p:fltVal val="0"/>
                                          </p:val>
                                        </p:tav>
                                        <p:tav tm="100000">
                                          <p:val>
                                            <p:strVal val="#ppt_w"/>
                                          </p:val>
                                        </p:tav>
                                      </p:tavLst>
                                    </p:anim>
                                    <p:anim calcmode="lin" valueType="num">
                                      <p:cBhvr>
                                        <p:cTn id="33" dur="1000" fill="hold"/>
                                        <p:tgtEl>
                                          <p:spTgt spid="9"/>
                                        </p:tgtEl>
                                        <p:attrNameLst>
                                          <p:attrName>ppt_h</p:attrName>
                                        </p:attrNameLst>
                                      </p:cBhvr>
                                      <p:tavLst>
                                        <p:tav tm="0">
                                          <p:val>
                                            <p:fltVal val="0"/>
                                          </p:val>
                                        </p:tav>
                                        <p:tav tm="100000">
                                          <p:val>
                                            <p:strVal val="#ppt_h"/>
                                          </p:val>
                                        </p:tav>
                                      </p:tavLst>
                                    </p:anim>
                                    <p:anim calcmode="lin" valueType="num">
                                      <p:cBhvr>
                                        <p:cTn id="34" dur="1000" fill="hold"/>
                                        <p:tgtEl>
                                          <p:spTgt spid="9"/>
                                        </p:tgtEl>
                                        <p:attrNameLst>
                                          <p:attrName>style.rotation</p:attrName>
                                        </p:attrNameLst>
                                      </p:cBhvr>
                                      <p:tavLst>
                                        <p:tav tm="0">
                                          <p:val>
                                            <p:fltVal val="90"/>
                                          </p:val>
                                        </p:tav>
                                        <p:tav tm="100000">
                                          <p:val>
                                            <p:fltVal val="0"/>
                                          </p:val>
                                        </p:tav>
                                      </p:tavLst>
                                    </p:anim>
                                    <p:animEffect transition="in" filter="fade">
                                      <p:cBhvr>
                                        <p:cTn id="35" dur="1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randombar(horizontal)">
                                      <p:cBhvr>
                                        <p:cTn id="52" dur="500"/>
                                        <p:tgtEl>
                                          <p:spTgt spid="17"/>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randombar(horizontal)">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circle(in)">
                                      <p:cBhvr>
                                        <p:cTn id="60" dur="20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additive="base">
                                        <p:cTn id="65" dur="500" fill="hold"/>
                                        <p:tgtEl>
                                          <p:spTgt spid="14"/>
                                        </p:tgtEl>
                                        <p:attrNameLst>
                                          <p:attrName>ppt_x</p:attrName>
                                        </p:attrNameLst>
                                      </p:cBhvr>
                                      <p:tavLst>
                                        <p:tav tm="0">
                                          <p:val>
                                            <p:strVal val="#ppt_x"/>
                                          </p:val>
                                        </p:tav>
                                        <p:tav tm="100000">
                                          <p:val>
                                            <p:strVal val="#ppt_x"/>
                                          </p:val>
                                        </p:tav>
                                      </p:tavLst>
                                    </p:anim>
                                    <p:anim calcmode="lin" valueType="num">
                                      <p:cBhvr additive="base">
                                        <p:cTn id="6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barn(inVertical)">
                                      <p:cBhvr>
                                        <p:cTn id="71" dur="500"/>
                                        <p:tgtEl>
                                          <p:spTgt spid="7"/>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3">
                                            <p:bg/>
                                          </p:spTgt>
                                        </p:tgtEl>
                                        <p:attrNameLst>
                                          <p:attrName>style.visibility</p:attrName>
                                        </p:attrNameLst>
                                      </p:cBhvr>
                                      <p:to>
                                        <p:strVal val="visible"/>
                                      </p:to>
                                    </p:set>
                                    <p:animEffect transition="in" filter="barn(inVertical)">
                                      <p:cBhvr>
                                        <p:cTn id="76" dur="500"/>
                                        <p:tgtEl>
                                          <p:spTgt spid="3">
                                            <p:bg/>
                                          </p:spTgt>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3">
                                            <p:txEl>
                                              <p:pRg st="0" end="0"/>
                                            </p:txEl>
                                          </p:spTgt>
                                        </p:tgtEl>
                                        <p:attrNameLst>
                                          <p:attrName>style.visibility</p:attrName>
                                        </p:attrNameLst>
                                      </p:cBhvr>
                                      <p:to>
                                        <p:strVal val="visible"/>
                                      </p:to>
                                    </p:set>
                                    <p:animEffect transition="in" filter="barn(inVertical)">
                                      <p:cBhvr>
                                        <p:cTn id="81" dur="500"/>
                                        <p:tgtEl>
                                          <p:spTgt spid="3">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3">
                                            <p:txEl>
                                              <p:pRg st="1" end="1"/>
                                            </p:txEl>
                                          </p:spTgt>
                                        </p:tgtEl>
                                        <p:attrNameLst>
                                          <p:attrName>style.visibility</p:attrName>
                                        </p:attrNameLst>
                                      </p:cBhvr>
                                      <p:to>
                                        <p:strVal val="visible"/>
                                      </p:to>
                                    </p:set>
                                    <p:animEffect transition="in" filter="barn(inVertical)">
                                      <p:cBhvr>
                                        <p:cTn id="86" dur="500"/>
                                        <p:tgtEl>
                                          <p:spTgt spid="3">
                                            <p:txEl>
                                              <p:pRg st="1" end="1"/>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3">
                                            <p:txEl>
                                              <p:pRg st="2" end="2"/>
                                            </p:txEl>
                                          </p:spTgt>
                                        </p:tgtEl>
                                        <p:attrNameLst>
                                          <p:attrName>style.visibility</p:attrName>
                                        </p:attrNameLst>
                                      </p:cBhvr>
                                      <p:to>
                                        <p:strVal val="visible"/>
                                      </p:to>
                                    </p:set>
                                    <p:animEffect transition="in" filter="barn(inVertical)">
                                      <p:cBhvr>
                                        <p:cTn id="91" dur="500"/>
                                        <p:tgtEl>
                                          <p:spTgt spid="3">
                                            <p:txEl>
                                              <p:pRg st="2" end="2"/>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3">
                                            <p:txEl>
                                              <p:pRg st="3" end="3"/>
                                            </p:txEl>
                                          </p:spTgt>
                                        </p:tgtEl>
                                        <p:attrNameLst>
                                          <p:attrName>style.visibility</p:attrName>
                                        </p:attrNameLst>
                                      </p:cBhvr>
                                      <p:to>
                                        <p:strVal val="visible"/>
                                      </p:to>
                                    </p:set>
                                    <p:animEffect transition="in" filter="barn(inVertical)">
                                      <p:cBhvr>
                                        <p:cTn id="96" dur="500"/>
                                        <p:tgtEl>
                                          <p:spTgt spid="3">
                                            <p:txEl>
                                              <p:pRg st="3" end="3"/>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3">
                                            <p:txEl>
                                              <p:pRg st="4" end="4"/>
                                            </p:txEl>
                                          </p:spTgt>
                                        </p:tgtEl>
                                        <p:attrNameLst>
                                          <p:attrName>style.visibility</p:attrName>
                                        </p:attrNameLst>
                                      </p:cBhvr>
                                      <p:to>
                                        <p:strVal val="visible"/>
                                      </p:to>
                                    </p:set>
                                    <p:animEffect transition="in" filter="barn(inVertical)">
                                      <p:cBhvr>
                                        <p:cTn id="101" dur="500"/>
                                        <p:tgtEl>
                                          <p:spTgt spid="3">
                                            <p:txEl>
                                              <p:pRg st="4" end="4"/>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3">
                                            <p:txEl>
                                              <p:pRg st="5" end="5"/>
                                            </p:txEl>
                                          </p:spTgt>
                                        </p:tgtEl>
                                        <p:attrNameLst>
                                          <p:attrName>style.visibility</p:attrName>
                                        </p:attrNameLst>
                                      </p:cBhvr>
                                      <p:to>
                                        <p:strVal val="visible"/>
                                      </p:to>
                                    </p:set>
                                    <p:animEffect transition="in" filter="barn(inVertical)">
                                      <p:cBhvr>
                                        <p:cTn id="106" dur="500"/>
                                        <p:tgtEl>
                                          <p:spTgt spid="3">
                                            <p:txEl>
                                              <p:pRg st="5" end="5"/>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3">
                                            <p:txEl>
                                              <p:pRg st="6" end="6"/>
                                            </p:txEl>
                                          </p:spTgt>
                                        </p:tgtEl>
                                        <p:attrNameLst>
                                          <p:attrName>style.visibility</p:attrName>
                                        </p:attrNameLst>
                                      </p:cBhvr>
                                      <p:to>
                                        <p:strVal val="visible"/>
                                      </p:to>
                                    </p:set>
                                    <p:animEffect transition="in" filter="barn(inVertical)">
                                      <p:cBhvr>
                                        <p:cTn id="111" dur="500"/>
                                        <p:tgtEl>
                                          <p:spTgt spid="3">
                                            <p:txEl>
                                              <p:pRg st="6" end="6"/>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16" presetClass="entr" presetSubtype="21" fill="hold" grpId="0" nodeType="clickEffect">
                                  <p:stCondLst>
                                    <p:cond delay="0"/>
                                  </p:stCondLst>
                                  <p:childTnLst>
                                    <p:set>
                                      <p:cBhvr>
                                        <p:cTn id="115" dur="1" fill="hold">
                                          <p:stCondLst>
                                            <p:cond delay="0"/>
                                          </p:stCondLst>
                                        </p:cTn>
                                        <p:tgtEl>
                                          <p:spTgt spid="3">
                                            <p:txEl>
                                              <p:pRg st="7" end="7"/>
                                            </p:txEl>
                                          </p:spTgt>
                                        </p:tgtEl>
                                        <p:attrNameLst>
                                          <p:attrName>style.visibility</p:attrName>
                                        </p:attrNameLst>
                                      </p:cBhvr>
                                      <p:to>
                                        <p:strVal val="visible"/>
                                      </p:to>
                                    </p:set>
                                    <p:animEffect transition="in" filter="barn(inVertical)">
                                      <p:cBhvr>
                                        <p:cTn id="116" dur="500"/>
                                        <p:tgtEl>
                                          <p:spTgt spid="3">
                                            <p:txEl>
                                              <p:pRg st="7" end="7"/>
                                            </p:txEl>
                                          </p:spTgt>
                                        </p:tgtEl>
                                      </p:cBhvr>
                                    </p:animEffect>
                                  </p:childTnLst>
                                </p:cTn>
                              </p:par>
                            </p:childTnLst>
                          </p:cTn>
                        </p:par>
                      </p:childTnLst>
                    </p:cTn>
                  </p:par>
                  <p:par>
                    <p:cTn id="117" fill="hold">
                      <p:stCondLst>
                        <p:cond delay="indefinite"/>
                      </p:stCondLst>
                      <p:childTnLst>
                        <p:par>
                          <p:cTn id="118" fill="hold">
                            <p:stCondLst>
                              <p:cond delay="0"/>
                            </p:stCondLst>
                            <p:childTnLst>
                              <p:par>
                                <p:cTn id="119" presetID="16" presetClass="entr" presetSubtype="21" fill="hold" grpId="0" nodeType="clickEffect">
                                  <p:stCondLst>
                                    <p:cond delay="0"/>
                                  </p:stCondLst>
                                  <p:childTnLst>
                                    <p:set>
                                      <p:cBhvr>
                                        <p:cTn id="120" dur="1" fill="hold">
                                          <p:stCondLst>
                                            <p:cond delay="0"/>
                                          </p:stCondLst>
                                        </p:cTn>
                                        <p:tgtEl>
                                          <p:spTgt spid="3">
                                            <p:txEl>
                                              <p:pRg st="8" end="8"/>
                                            </p:txEl>
                                          </p:spTgt>
                                        </p:tgtEl>
                                        <p:attrNameLst>
                                          <p:attrName>style.visibility</p:attrName>
                                        </p:attrNameLst>
                                      </p:cBhvr>
                                      <p:to>
                                        <p:strVal val="visible"/>
                                      </p:to>
                                    </p:set>
                                    <p:animEffect transition="in" filter="barn(inVertical)">
                                      <p:cBhvr>
                                        <p:cTn id="121" dur="500"/>
                                        <p:tgtEl>
                                          <p:spTgt spid="3">
                                            <p:txEl>
                                              <p:pRg st="8" end="8"/>
                                            </p:txEl>
                                          </p:spTgt>
                                        </p:tgtEl>
                                      </p:cBhvr>
                                    </p:animEffect>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grpId="0" nodeType="clickEffect">
                                  <p:stCondLst>
                                    <p:cond delay="0"/>
                                  </p:stCondLst>
                                  <p:childTnLst>
                                    <p:set>
                                      <p:cBhvr>
                                        <p:cTn id="125" dur="1" fill="hold">
                                          <p:stCondLst>
                                            <p:cond delay="0"/>
                                          </p:stCondLst>
                                        </p:cTn>
                                        <p:tgtEl>
                                          <p:spTgt spid="10"/>
                                        </p:tgtEl>
                                        <p:attrNameLst>
                                          <p:attrName>style.visibility</p:attrName>
                                        </p:attrNameLst>
                                      </p:cBhvr>
                                      <p:to>
                                        <p:strVal val="visible"/>
                                      </p:to>
                                    </p:set>
                                    <p:animEffect transition="in" filter="fade">
                                      <p:cBhvr>
                                        <p:cTn id="126" dur="1000"/>
                                        <p:tgtEl>
                                          <p:spTgt spid="10"/>
                                        </p:tgtEl>
                                      </p:cBhvr>
                                    </p:animEffect>
                                    <p:anim calcmode="lin" valueType="num">
                                      <p:cBhvr>
                                        <p:cTn id="127" dur="1000" fill="hold"/>
                                        <p:tgtEl>
                                          <p:spTgt spid="10"/>
                                        </p:tgtEl>
                                        <p:attrNameLst>
                                          <p:attrName>ppt_x</p:attrName>
                                        </p:attrNameLst>
                                      </p:cBhvr>
                                      <p:tavLst>
                                        <p:tav tm="0">
                                          <p:val>
                                            <p:strVal val="#ppt_x"/>
                                          </p:val>
                                        </p:tav>
                                        <p:tav tm="100000">
                                          <p:val>
                                            <p:strVal val="#ppt_x"/>
                                          </p:val>
                                        </p:tav>
                                      </p:tavLst>
                                    </p:anim>
                                    <p:anim calcmode="lin" valueType="num">
                                      <p:cBhvr>
                                        <p:cTn id="128" dur="1000" fill="hold"/>
                                        <p:tgtEl>
                                          <p:spTgt spid="10"/>
                                        </p:tgtEl>
                                        <p:attrNameLst>
                                          <p:attrName>ppt_y</p:attrName>
                                        </p:attrNameLst>
                                      </p:cBhvr>
                                      <p:tavLst>
                                        <p:tav tm="0">
                                          <p:val>
                                            <p:strVal val="#ppt_y+.1"/>
                                          </p:val>
                                        </p:tav>
                                        <p:tav tm="100000">
                                          <p:val>
                                            <p:strVal val="#ppt_y"/>
                                          </p:val>
                                        </p:tav>
                                      </p:tavLst>
                                    </p:anim>
                                  </p:childTnLst>
                                </p:cTn>
                              </p:par>
                              <p:par>
                                <p:cTn id="129" presetID="42" presetClass="entr" presetSubtype="0" fill="hold" nodeType="withEffect">
                                  <p:stCondLst>
                                    <p:cond delay="0"/>
                                  </p:stCondLst>
                                  <p:childTnLst>
                                    <p:set>
                                      <p:cBhvr>
                                        <p:cTn id="130" dur="1" fill="hold">
                                          <p:stCondLst>
                                            <p:cond delay="0"/>
                                          </p:stCondLst>
                                        </p:cTn>
                                        <p:tgtEl>
                                          <p:spTgt spid="15"/>
                                        </p:tgtEl>
                                        <p:attrNameLst>
                                          <p:attrName>style.visibility</p:attrName>
                                        </p:attrNameLst>
                                      </p:cBhvr>
                                      <p:to>
                                        <p:strVal val="visible"/>
                                      </p:to>
                                    </p:set>
                                    <p:animEffect transition="in" filter="fade">
                                      <p:cBhvr>
                                        <p:cTn id="131" dur="1000"/>
                                        <p:tgtEl>
                                          <p:spTgt spid="15"/>
                                        </p:tgtEl>
                                      </p:cBhvr>
                                    </p:animEffect>
                                    <p:anim calcmode="lin" valueType="num">
                                      <p:cBhvr>
                                        <p:cTn id="132" dur="1000" fill="hold"/>
                                        <p:tgtEl>
                                          <p:spTgt spid="15"/>
                                        </p:tgtEl>
                                        <p:attrNameLst>
                                          <p:attrName>ppt_x</p:attrName>
                                        </p:attrNameLst>
                                      </p:cBhvr>
                                      <p:tavLst>
                                        <p:tav tm="0">
                                          <p:val>
                                            <p:strVal val="#ppt_x"/>
                                          </p:val>
                                        </p:tav>
                                        <p:tav tm="100000">
                                          <p:val>
                                            <p:strVal val="#ppt_x"/>
                                          </p:val>
                                        </p:tav>
                                      </p:tavLst>
                                    </p:anim>
                                    <p:anim calcmode="lin" valueType="num">
                                      <p:cBhvr>
                                        <p:cTn id="1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53" presetClass="entr" presetSubtype="16" fill="hold" grpId="0" nodeType="clickEffect">
                                  <p:stCondLst>
                                    <p:cond delay="0"/>
                                  </p:stCondLst>
                                  <p:childTnLst>
                                    <p:set>
                                      <p:cBhvr>
                                        <p:cTn id="137" dur="1" fill="hold">
                                          <p:stCondLst>
                                            <p:cond delay="0"/>
                                          </p:stCondLst>
                                        </p:cTn>
                                        <p:tgtEl>
                                          <p:spTgt spid="16"/>
                                        </p:tgtEl>
                                        <p:attrNameLst>
                                          <p:attrName>style.visibility</p:attrName>
                                        </p:attrNameLst>
                                      </p:cBhvr>
                                      <p:to>
                                        <p:strVal val="visible"/>
                                      </p:to>
                                    </p:set>
                                    <p:anim calcmode="lin" valueType="num">
                                      <p:cBhvr>
                                        <p:cTn id="138" dur="500" fill="hold"/>
                                        <p:tgtEl>
                                          <p:spTgt spid="16"/>
                                        </p:tgtEl>
                                        <p:attrNameLst>
                                          <p:attrName>ppt_w</p:attrName>
                                        </p:attrNameLst>
                                      </p:cBhvr>
                                      <p:tavLst>
                                        <p:tav tm="0">
                                          <p:val>
                                            <p:fltVal val="0"/>
                                          </p:val>
                                        </p:tav>
                                        <p:tav tm="100000">
                                          <p:val>
                                            <p:strVal val="#ppt_w"/>
                                          </p:val>
                                        </p:tav>
                                      </p:tavLst>
                                    </p:anim>
                                    <p:anim calcmode="lin" valueType="num">
                                      <p:cBhvr>
                                        <p:cTn id="139" dur="500" fill="hold"/>
                                        <p:tgtEl>
                                          <p:spTgt spid="16"/>
                                        </p:tgtEl>
                                        <p:attrNameLst>
                                          <p:attrName>ppt_h</p:attrName>
                                        </p:attrNameLst>
                                      </p:cBhvr>
                                      <p:tavLst>
                                        <p:tav tm="0">
                                          <p:val>
                                            <p:fltVal val="0"/>
                                          </p:val>
                                        </p:tav>
                                        <p:tav tm="100000">
                                          <p:val>
                                            <p:strVal val="#ppt_h"/>
                                          </p:val>
                                        </p:tav>
                                      </p:tavLst>
                                    </p:anim>
                                    <p:animEffect transition="in" filter="fade">
                                      <p:cBhvr>
                                        <p:cTn id="1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3" grpId="0" build="p" animBg="1"/>
      <p:bldP spid="6" grpId="0" animBg="1"/>
      <p:bldP spid="5" grpId="0" animBg="1"/>
      <p:bldP spid="4" grpId="0" animBg="1"/>
      <p:bldP spid="8" grpId="0" animBg="1"/>
      <p:bldP spid="9" grpId="0"/>
      <p:bldP spid="11" grpId="0" animBg="1"/>
      <p:bldP spid="17" grpId="0" animBg="1"/>
      <p:bldP spid="18" grpId="0" animBg="1"/>
      <p:bldP spid="20" grpId="0"/>
      <p:bldP spid="7" grpId="0" animBg="1"/>
      <p:bldP spid="10"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AF94A6-6ACA-447B-84FB-F3C866F6BD66}"/>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A900821E-5F50-48BF-8DBB-D70A9FDB9C3F}"/>
              </a:ext>
            </a:extLst>
          </p:cNvPr>
          <p:cNvSpPr>
            <a:spLocks noGrp="1"/>
          </p:cNvSpPr>
          <p:nvPr>
            <p:ph sz="quarter" idx="13"/>
          </p:nvPr>
        </p:nvSpPr>
        <p:spPr/>
        <p:txBody>
          <a:bodyPr/>
          <a:lstStyle/>
          <a:p>
            <a:endParaRPr lang="es-CL"/>
          </a:p>
        </p:txBody>
      </p:sp>
      <p:sp>
        <p:nvSpPr>
          <p:cNvPr id="4" name="Marcador de texto 3">
            <a:extLst>
              <a:ext uri="{FF2B5EF4-FFF2-40B4-BE49-F238E27FC236}">
                <a16:creationId xmlns:a16="http://schemas.microsoft.com/office/drawing/2014/main" id="{0FC7A868-9D71-4773-894F-FF39CF5D3843}"/>
              </a:ext>
            </a:extLst>
          </p:cNvPr>
          <p:cNvSpPr>
            <a:spLocks noGrp="1"/>
          </p:cNvSpPr>
          <p:nvPr>
            <p:ph type="body" sz="half" idx="2"/>
          </p:nvPr>
        </p:nvSpPr>
        <p:spPr/>
        <p:txBody>
          <a:bodyPr/>
          <a:lstStyle/>
          <a:p>
            <a:endParaRPr lang="es-CL"/>
          </a:p>
        </p:txBody>
      </p:sp>
      <p:pic>
        <p:nvPicPr>
          <p:cNvPr id="14338" name="Picture 2" descr="messianic-genealogy">
            <a:extLst>
              <a:ext uri="{FF2B5EF4-FFF2-40B4-BE49-F238E27FC236}">
                <a16:creationId xmlns:a16="http://schemas.microsoft.com/office/drawing/2014/main" id="{945855AB-1070-41E7-8CA1-8E0E9F1E9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36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96760" y="467497"/>
            <a:ext cx="11208005" cy="4808872"/>
          </a:xfrm>
        </p:spPr>
        <p:txBody>
          <a:bodyPr/>
          <a:lstStyle/>
          <a:p>
            <a:r>
              <a:rPr lang="es-ES" sz="4799" dirty="0"/>
              <a:t>.</a:t>
            </a:r>
            <a:endParaRPr lang="en-US" sz="4799" dirty="0"/>
          </a:p>
        </p:txBody>
      </p:sp>
      <p:sp>
        <p:nvSpPr>
          <p:cNvPr id="3" name="Subtítulo 2"/>
          <p:cNvSpPr>
            <a:spLocks noGrp="1"/>
          </p:cNvSpPr>
          <p:nvPr>
            <p:ph type="subTitle" idx="1"/>
          </p:nvPr>
        </p:nvSpPr>
        <p:spPr>
          <a:xfrm>
            <a:off x="880088" y="5415038"/>
            <a:ext cx="8823360" cy="861196"/>
          </a:xfrm>
        </p:spPr>
        <p:txBody>
          <a:bodyPr>
            <a:normAutofit/>
          </a:bodyPr>
          <a:lstStyle/>
          <a:p>
            <a:endParaRPr lang="en-US" sz="3199"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 y="893"/>
            <a:ext cx="12188825" cy="6856214"/>
          </a:xfrm>
          <a:prstGeom prst="rect">
            <a:avLst/>
          </a:prstGeom>
        </p:spPr>
      </p:pic>
      <p:sp>
        <p:nvSpPr>
          <p:cNvPr id="5" name="CuadroTexto 4">
            <a:extLst>
              <a:ext uri="{FF2B5EF4-FFF2-40B4-BE49-F238E27FC236}">
                <a16:creationId xmlns:a16="http://schemas.microsoft.com/office/drawing/2014/main" id="{5CCE5AD4-591F-47AF-888F-AE3340BE7171}"/>
              </a:ext>
            </a:extLst>
          </p:cNvPr>
          <p:cNvSpPr txBox="1"/>
          <p:nvPr/>
        </p:nvSpPr>
        <p:spPr>
          <a:xfrm>
            <a:off x="2577737" y="328828"/>
            <a:ext cx="2046514" cy="523220"/>
          </a:xfrm>
          <a:prstGeom prst="rect">
            <a:avLst/>
          </a:prstGeom>
          <a:solidFill>
            <a:schemeClr val="accent5">
              <a:lumMod val="50000"/>
            </a:schemeClr>
          </a:solidFill>
        </p:spPr>
        <p:txBody>
          <a:bodyPr wrap="square" rtlCol="0">
            <a:spAutoFit/>
          </a:bodyPr>
          <a:lstStyle/>
          <a:p>
            <a:r>
              <a:rPr lang="es-MX" sz="2800" dirty="0">
                <a:solidFill>
                  <a:schemeClr val="bg1"/>
                </a:solidFill>
              </a:rPr>
              <a:t>TODOS:</a:t>
            </a:r>
            <a:endParaRPr lang="es-CL" sz="2800" dirty="0">
              <a:solidFill>
                <a:schemeClr val="bg1"/>
              </a:solidFill>
            </a:endParaRPr>
          </a:p>
        </p:txBody>
      </p:sp>
      <p:sp>
        <p:nvSpPr>
          <p:cNvPr id="6" name="Rectángulo 5">
            <a:extLst>
              <a:ext uri="{FF2B5EF4-FFF2-40B4-BE49-F238E27FC236}">
                <a16:creationId xmlns:a16="http://schemas.microsoft.com/office/drawing/2014/main" id="{57E6708A-CF40-4313-AD56-C160F81F3418}"/>
              </a:ext>
            </a:extLst>
          </p:cNvPr>
          <p:cNvSpPr/>
          <p:nvPr/>
        </p:nvSpPr>
        <p:spPr>
          <a:xfrm>
            <a:off x="4360985" y="2514600"/>
            <a:ext cx="3763108" cy="40444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L"/>
          </a:p>
        </p:txBody>
      </p:sp>
      <p:sp>
        <p:nvSpPr>
          <p:cNvPr id="7" name="Rectángulo 6">
            <a:extLst>
              <a:ext uri="{FF2B5EF4-FFF2-40B4-BE49-F238E27FC236}">
                <a16:creationId xmlns:a16="http://schemas.microsoft.com/office/drawing/2014/main" id="{43D7D16E-9F7A-4C83-ACDE-49A6AA99EA68}"/>
              </a:ext>
            </a:extLst>
          </p:cNvPr>
          <p:cNvSpPr/>
          <p:nvPr/>
        </p:nvSpPr>
        <p:spPr>
          <a:xfrm>
            <a:off x="4205654" y="3057714"/>
            <a:ext cx="1131278" cy="40444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L"/>
          </a:p>
        </p:txBody>
      </p:sp>
      <p:sp>
        <p:nvSpPr>
          <p:cNvPr id="8" name="Rectángulo 7">
            <a:extLst>
              <a:ext uri="{FF2B5EF4-FFF2-40B4-BE49-F238E27FC236}">
                <a16:creationId xmlns:a16="http://schemas.microsoft.com/office/drawing/2014/main" id="{BD09DBFD-BFF2-4274-B5A0-26D1556490DE}"/>
              </a:ext>
            </a:extLst>
          </p:cNvPr>
          <p:cNvSpPr/>
          <p:nvPr/>
        </p:nvSpPr>
        <p:spPr>
          <a:xfrm>
            <a:off x="4920761" y="4050305"/>
            <a:ext cx="2332893" cy="40444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L"/>
          </a:p>
        </p:txBody>
      </p:sp>
      <p:sp>
        <p:nvSpPr>
          <p:cNvPr id="9" name="Rectángulo 8">
            <a:extLst>
              <a:ext uri="{FF2B5EF4-FFF2-40B4-BE49-F238E27FC236}">
                <a16:creationId xmlns:a16="http://schemas.microsoft.com/office/drawing/2014/main" id="{0705994C-6ACA-45B4-B57E-0828ED113715}"/>
              </a:ext>
            </a:extLst>
          </p:cNvPr>
          <p:cNvSpPr/>
          <p:nvPr/>
        </p:nvSpPr>
        <p:spPr>
          <a:xfrm>
            <a:off x="7965830" y="4469385"/>
            <a:ext cx="3376247" cy="40444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L"/>
          </a:p>
        </p:txBody>
      </p:sp>
      <p:sp>
        <p:nvSpPr>
          <p:cNvPr id="10" name="Rectángulo 9">
            <a:extLst>
              <a:ext uri="{FF2B5EF4-FFF2-40B4-BE49-F238E27FC236}">
                <a16:creationId xmlns:a16="http://schemas.microsoft.com/office/drawing/2014/main" id="{5DE7F31D-C5C5-4F01-A001-ADD6B672E513}"/>
              </a:ext>
            </a:extLst>
          </p:cNvPr>
          <p:cNvSpPr/>
          <p:nvPr/>
        </p:nvSpPr>
        <p:spPr>
          <a:xfrm>
            <a:off x="6096000" y="1978269"/>
            <a:ext cx="5149362" cy="40444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L"/>
          </a:p>
        </p:txBody>
      </p:sp>
      <p:sp>
        <p:nvSpPr>
          <p:cNvPr id="12" name="Rectángulo 11">
            <a:extLst>
              <a:ext uri="{FF2B5EF4-FFF2-40B4-BE49-F238E27FC236}">
                <a16:creationId xmlns:a16="http://schemas.microsoft.com/office/drawing/2014/main" id="{8CBDF91A-3D8C-43F9-AE2B-99AD79E44B1D}"/>
              </a:ext>
            </a:extLst>
          </p:cNvPr>
          <p:cNvSpPr/>
          <p:nvPr/>
        </p:nvSpPr>
        <p:spPr>
          <a:xfrm>
            <a:off x="2754922" y="3576525"/>
            <a:ext cx="7241931" cy="40444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L"/>
          </a:p>
        </p:txBody>
      </p:sp>
    </p:spTree>
    <p:extLst>
      <p:ext uri="{BB962C8B-B14F-4D97-AF65-F5344CB8AC3E}">
        <p14:creationId xmlns:p14="http://schemas.microsoft.com/office/powerpoint/2010/main" val="148519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VIDEO: ¿De qué trata el libro de Génesis? – El Proyecto Biblia">
            <a:extLst>
              <a:ext uri="{FF2B5EF4-FFF2-40B4-BE49-F238E27FC236}">
                <a16:creationId xmlns:a16="http://schemas.microsoft.com/office/drawing/2014/main" id="{B164D2F5-0896-4E1B-97E4-7AB64AD0F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26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1A885B35-9DA5-43E5-9166-9C10C2A2B1D6}"/>
              </a:ext>
            </a:extLst>
          </p:cNvPr>
          <p:cNvSpPr>
            <a:spLocks noGrp="1"/>
          </p:cNvSpPr>
          <p:nvPr>
            <p:ph type="title"/>
          </p:nvPr>
        </p:nvSpPr>
        <p:spPr>
          <a:xfrm>
            <a:off x="2215662" y="1989992"/>
            <a:ext cx="3410951" cy="1439008"/>
          </a:xfrm>
        </p:spPr>
        <p:style>
          <a:lnRef idx="0">
            <a:schemeClr val="accent4"/>
          </a:lnRef>
          <a:fillRef idx="3">
            <a:schemeClr val="accent4"/>
          </a:fillRef>
          <a:effectRef idx="3">
            <a:schemeClr val="accent4"/>
          </a:effectRef>
          <a:fontRef idx="minor">
            <a:schemeClr val="lt1"/>
          </a:fontRef>
        </p:style>
        <p:txBody>
          <a:bodyPr>
            <a:normAutofit/>
          </a:bodyPr>
          <a:lstStyle/>
          <a:p>
            <a:r>
              <a:rPr lang="es-CL" sz="3600" b="1" dirty="0">
                <a:solidFill>
                  <a:schemeClr val="tx1">
                    <a:lumMod val="95000"/>
                    <a:lumOff val="5000"/>
                  </a:schemeClr>
                </a:solidFill>
              </a:rPr>
              <a:t>Capitulo 49</a:t>
            </a:r>
            <a:br>
              <a:rPr lang="es-CL" sz="3600" b="1" dirty="0">
                <a:solidFill>
                  <a:schemeClr val="tx1">
                    <a:lumMod val="95000"/>
                    <a:lumOff val="5000"/>
                  </a:schemeClr>
                </a:solidFill>
              </a:rPr>
            </a:br>
            <a:r>
              <a:rPr lang="es-CL" sz="3600" b="1" dirty="0">
                <a:solidFill>
                  <a:schemeClr val="tx1">
                    <a:lumMod val="95000"/>
                    <a:lumOff val="5000"/>
                  </a:schemeClr>
                </a:solidFill>
              </a:rPr>
              <a:t>Vers. 13</a:t>
            </a:r>
          </a:p>
        </p:txBody>
      </p:sp>
    </p:spTree>
    <p:extLst>
      <p:ext uri="{BB962C8B-B14F-4D97-AF65-F5344CB8AC3E}">
        <p14:creationId xmlns:p14="http://schemas.microsoft.com/office/powerpoint/2010/main" val="3759019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7880FC-CB6B-4F4E-9C8B-74C2F93CCAE4}"/>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29FC359C-CEDF-4503-8DD3-7D75D962CCD2}"/>
              </a:ext>
            </a:extLst>
          </p:cNvPr>
          <p:cNvSpPr>
            <a:spLocks noGrp="1"/>
          </p:cNvSpPr>
          <p:nvPr>
            <p:ph sz="quarter" idx="13"/>
          </p:nvPr>
        </p:nvSpPr>
        <p:spPr/>
        <p:txBody>
          <a:bodyPr/>
          <a:lstStyle/>
          <a:p>
            <a:endParaRPr lang="es-CL"/>
          </a:p>
        </p:txBody>
      </p:sp>
      <p:sp>
        <p:nvSpPr>
          <p:cNvPr id="4" name="Marcador de texto 3">
            <a:extLst>
              <a:ext uri="{FF2B5EF4-FFF2-40B4-BE49-F238E27FC236}">
                <a16:creationId xmlns:a16="http://schemas.microsoft.com/office/drawing/2014/main" id="{4EEF902E-C574-466C-8B16-BD59D9E65888}"/>
              </a:ext>
            </a:extLst>
          </p:cNvPr>
          <p:cNvSpPr>
            <a:spLocks noGrp="1"/>
          </p:cNvSpPr>
          <p:nvPr>
            <p:ph type="body" sz="half" idx="2"/>
          </p:nvPr>
        </p:nvSpPr>
        <p:spPr/>
        <p:txBody>
          <a:bodyPr/>
          <a:lstStyle/>
          <a:p>
            <a:endParaRPr lang="es-CL" dirty="0"/>
          </a:p>
        </p:txBody>
      </p:sp>
      <p:pic>
        <p:nvPicPr>
          <p:cNvPr id="7170" name="Picture 2">
            <a:extLst>
              <a:ext uri="{FF2B5EF4-FFF2-40B4-BE49-F238E27FC236}">
                <a16:creationId xmlns:a16="http://schemas.microsoft.com/office/drawing/2014/main" id="{1BE6B565-E7A6-4B7B-9822-668DFD3597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0724" y="0"/>
            <a:ext cx="520127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49) Profecía a las 12 Tribus&#10;(49:13) ZABULÓN: Se&#10;salta el orden pues él&#10;era el décimo hijo de&#10;Jacob. Sus descen-&#10;dientes ...">
            <a:extLst>
              <a:ext uri="{FF2B5EF4-FFF2-40B4-BE49-F238E27FC236}">
                <a16:creationId xmlns:a16="http://schemas.microsoft.com/office/drawing/2014/main" id="{AD8B0D73-1B45-4B22-838A-CF4760276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99072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8E9E48E5-0560-44B9-BA77-8400BED7C6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6019" y="4622334"/>
            <a:ext cx="5195981" cy="2235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7583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2DA423-2446-425D-8AAE-FF1C2A8FE07B}"/>
              </a:ext>
            </a:extLst>
          </p:cNvPr>
          <p:cNvSpPr>
            <a:spLocks noGrp="1"/>
          </p:cNvSpPr>
          <p:nvPr>
            <p:ph type="title"/>
          </p:nvPr>
        </p:nvSpPr>
        <p:spPr>
          <a:xfrm>
            <a:off x="104882" y="126023"/>
            <a:ext cx="4801225" cy="718038"/>
          </a:xfrm>
        </p:spPr>
        <p:style>
          <a:lnRef idx="1">
            <a:schemeClr val="dk1"/>
          </a:lnRef>
          <a:fillRef idx="2">
            <a:schemeClr val="dk1"/>
          </a:fillRef>
          <a:effectRef idx="1">
            <a:schemeClr val="dk1"/>
          </a:effectRef>
          <a:fontRef idx="minor">
            <a:schemeClr val="dk1"/>
          </a:fontRef>
        </p:style>
        <p:txBody>
          <a:bodyPr>
            <a:noAutofit/>
          </a:bodyPr>
          <a:lstStyle/>
          <a:p>
            <a:pPr>
              <a:lnSpc>
                <a:spcPct val="200000"/>
              </a:lnSpc>
            </a:pPr>
            <a:r>
              <a:rPr lang="es-CL" sz="3600" u="sng" dirty="0">
                <a:solidFill>
                  <a:srgbClr val="FFC000"/>
                </a:solidFill>
                <a:effectLst>
                  <a:outerShdw blurRad="38100" dist="38100" dir="2700000" algn="tl">
                    <a:srgbClr val="000000">
                      <a:alpha val="43137"/>
                    </a:srgbClr>
                  </a:outerShdw>
                </a:effectLst>
              </a:rPr>
              <a:t>Bendición a Zabulón</a:t>
            </a:r>
          </a:p>
        </p:txBody>
      </p:sp>
      <p:sp>
        <p:nvSpPr>
          <p:cNvPr id="3" name="Marcador de contenido 2">
            <a:extLst>
              <a:ext uri="{FF2B5EF4-FFF2-40B4-BE49-F238E27FC236}">
                <a16:creationId xmlns:a16="http://schemas.microsoft.com/office/drawing/2014/main" id="{D5CED9D2-A31F-4739-8C20-B472890A3B9A}"/>
              </a:ext>
            </a:extLst>
          </p:cNvPr>
          <p:cNvSpPr>
            <a:spLocks noGrp="1"/>
          </p:cNvSpPr>
          <p:nvPr>
            <p:ph sz="quarter" idx="13"/>
          </p:nvPr>
        </p:nvSpPr>
        <p:spPr>
          <a:xfrm>
            <a:off x="104883" y="948452"/>
            <a:ext cx="4801225" cy="5783525"/>
          </a:xfrm>
        </p:spPr>
        <p:style>
          <a:lnRef idx="1">
            <a:schemeClr val="accent6"/>
          </a:lnRef>
          <a:fillRef idx="2">
            <a:schemeClr val="accent6"/>
          </a:fillRef>
          <a:effectRef idx="1">
            <a:schemeClr val="accent6"/>
          </a:effectRef>
          <a:fontRef idx="minor">
            <a:schemeClr val="dk1"/>
          </a:fontRef>
        </p:style>
        <p:txBody>
          <a:bodyPr>
            <a:normAutofit fontScale="92500" lnSpcReduction="10000"/>
          </a:bodyPr>
          <a:lstStyle/>
          <a:p>
            <a:pPr>
              <a:buFont typeface="Wingdings" panose="05000000000000000000" pitchFamily="2" charset="2"/>
              <a:buChar char="q"/>
            </a:pPr>
            <a:r>
              <a:rPr lang="es-MX" dirty="0"/>
              <a:t>Eran trabajadores arduos de donde nace todo Israel.</a:t>
            </a:r>
          </a:p>
          <a:p>
            <a:pPr>
              <a:buFont typeface="Wingdings" panose="05000000000000000000" pitchFamily="2" charset="2"/>
              <a:buChar char="q"/>
            </a:pPr>
            <a:r>
              <a:rPr lang="es-CL" dirty="0"/>
              <a:t>Fueron pequeñas tribus, pero son las que realmente las que constituyen la columna vertebral.</a:t>
            </a:r>
          </a:p>
          <a:p>
            <a:pPr>
              <a:buFont typeface="Wingdings" panose="05000000000000000000" pitchFamily="2" charset="2"/>
              <a:buChar char="q"/>
            </a:pPr>
            <a:r>
              <a:rPr lang="es-CL" dirty="0"/>
              <a:t>Grandes puertos y buen comercio.</a:t>
            </a:r>
          </a:p>
          <a:p>
            <a:pPr>
              <a:buFont typeface="Wingdings" panose="05000000000000000000" pitchFamily="2" charset="2"/>
              <a:buChar char="q"/>
            </a:pPr>
            <a:r>
              <a:rPr lang="es-CL" dirty="0"/>
              <a:t>Pescadores y hombres de mar.</a:t>
            </a:r>
          </a:p>
          <a:p>
            <a:pPr>
              <a:buFont typeface="Wingdings" panose="05000000000000000000" pitchFamily="2" charset="2"/>
              <a:buChar char="q"/>
            </a:pPr>
            <a:r>
              <a:rPr lang="es-CL" dirty="0"/>
              <a:t>Fueron expertos en guerra, de esta tribu salen mas adelante 50 mil soldados que lucharon junto al rey David.</a:t>
            </a:r>
          </a:p>
          <a:p>
            <a:pPr>
              <a:buFont typeface="Wingdings" panose="05000000000000000000" pitchFamily="2" charset="2"/>
              <a:buChar char="q"/>
            </a:pPr>
            <a:r>
              <a:rPr lang="es-CL" dirty="0"/>
              <a:t>Es la unión entre el mar mediterráneo y el mar de galilea.</a:t>
            </a:r>
          </a:p>
          <a:p>
            <a:pPr>
              <a:buFont typeface="Wingdings" panose="05000000000000000000" pitchFamily="2" charset="2"/>
              <a:buChar char="q"/>
            </a:pPr>
            <a:r>
              <a:rPr lang="es-CL" dirty="0"/>
              <a:t>De Zabulón podía ver el mar al este y al oeste.</a:t>
            </a:r>
          </a:p>
        </p:txBody>
      </p:sp>
      <p:sp>
        <p:nvSpPr>
          <p:cNvPr id="6" name="CuadroTexto 5">
            <a:extLst>
              <a:ext uri="{FF2B5EF4-FFF2-40B4-BE49-F238E27FC236}">
                <a16:creationId xmlns:a16="http://schemas.microsoft.com/office/drawing/2014/main" id="{8B69576F-03DB-4CB1-B047-8D7DA5DE1DA2}"/>
              </a:ext>
            </a:extLst>
          </p:cNvPr>
          <p:cNvSpPr txBox="1"/>
          <p:nvPr/>
        </p:nvSpPr>
        <p:spPr>
          <a:xfrm>
            <a:off x="5416060" y="485042"/>
            <a:ext cx="6671056" cy="738664"/>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s-MX" b="0" i="0" dirty="0">
                <a:solidFill>
                  <a:srgbClr val="001320"/>
                </a:solidFill>
                <a:effectLst/>
                <a:latin typeface="Roboto" panose="02000000000000000000" pitchFamily="2" charset="0"/>
              </a:rPr>
              <a:t>Zabulón en </a:t>
            </a:r>
            <a:r>
              <a:rPr lang="es-MX" sz="2400" b="1" i="0" dirty="0">
                <a:solidFill>
                  <a:srgbClr val="001320"/>
                </a:solidFill>
                <a:effectLst/>
                <a:latin typeface="Roboto" panose="02000000000000000000" pitchFamily="2" charset="0"/>
              </a:rPr>
              <a:t>puertos</a:t>
            </a:r>
            <a:r>
              <a:rPr lang="es-MX" b="0" i="0" dirty="0">
                <a:solidFill>
                  <a:srgbClr val="001320"/>
                </a:solidFill>
                <a:effectLst/>
                <a:latin typeface="Roboto" panose="02000000000000000000" pitchFamily="2" charset="0"/>
              </a:rPr>
              <a:t> de mar habitará, Y será para puerto de navíos; Y su término hasta Sidón.</a:t>
            </a:r>
            <a:endParaRPr lang="es-CL" dirty="0"/>
          </a:p>
        </p:txBody>
      </p:sp>
      <p:sp>
        <p:nvSpPr>
          <p:cNvPr id="5" name="Elipse 4">
            <a:extLst>
              <a:ext uri="{FF2B5EF4-FFF2-40B4-BE49-F238E27FC236}">
                <a16:creationId xmlns:a16="http://schemas.microsoft.com/office/drawing/2014/main" id="{33F3FA78-7819-47D9-A6C3-EBE2B34E305B}"/>
              </a:ext>
            </a:extLst>
          </p:cNvPr>
          <p:cNvSpPr/>
          <p:nvPr/>
        </p:nvSpPr>
        <p:spPr>
          <a:xfrm>
            <a:off x="6585496" y="432513"/>
            <a:ext cx="1239657" cy="55956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CuadroTexto 3">
            <a:extLst>
              <a:ext uri="{FF2B5EF4-FFF2-40B4-BE49-F238E27FC236}">
                <a16:creationId xmlns:a16="http://schemas.microsoft.com/office/drawing/2014/main" id="{9C3EAC34-39E0-4779-9F0F-71A89D032762}"/>
              </a:ext>
            </a:extLst>
          </p:cNvPr>
          <p:cNvSpPr txBox="1"/>
          <p:nvPr/>
        </p:nvSpPr>
        <p:spPr>
          <a:xfrm>
            <a:off x="5416060" y="115710"/>
            <a:ext cx="1345225" cy="369332"/>
          </a:xfrm>
          <a:prstGeom prst="rect">
            <a:avLst/>
          </a:prstGeom>
          <a:solidFill>
            <a:srgbClr val="FFFF00"/>
          </a:solidFill>
        </p:spPr>
        <p:txBody>
          <a:bodyPr wrap="square" rtlCol="0">
            <a:spAutoFit/>
          </a:bodyPr>
          <a:lstStyle/>
          <a:p>
            <a:r>
              <a:rPr lang="es-CL" dirty="0"/>
              <a:t>Versículo 13:</a:t>
            </a:r>
          </a:p>
        </p:txBody>
      </p:sp>
      <p:sp>
        <p:nvSpPr>
          <p:cNvPr id="8" name="Flecha: doblada hacia arriba 7">
            <a:extLst>
              <a:ext uri="{FF2B5EF4-FFF2-40B4-BE49-F238E27FC236}">
                <a16:creationId xmlns:a16="http://schemas.microsoft.com/office/drawing/2014/main" id="{BBD6F7AA-5DC9-4772-AAB3-4521A4412A17}"/>
              </a:ext>
            </a:extLst>
          </p:cNvPr>
          <p:cNvSpPr/>
          <p:nvPr/>
        </p:nvSpPr>
        <p:spPr>
          <a:xfrm rot="5400000">
            <a:off x="7349301" y="942302"/>
            <a:ext cx="588629" cy="1360219"/>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9" name="CuadroTexto 8">
            <a:extLst>
              <a:ext uri="{FF2B5EF4-FFF2-40B4-BE49-F238E27FC236}">
                <a16:creationId xmlns:a16="http://schemas.microsoft.com/office/drawing/2014/main" id="{4C2C0EF3-3717-42C2-A5EF-7D3B1696E25D}"/>
              </a:ext>
            </a:extLst>
          </p:cNvPr>
          <p:cNvSpPr txBox="1"/>
          <p:nvPr/>
        </p:nvSpPr>
        <p:spPr>
          <a:xfrm>
            <a:off x="8576396" y="1455061"/>
            <a:ext cx="3510720" cy="461665"/>
          </a:xfrm>
          <a:prstGeom prst="rect">
            <a:avLst/>
          </a:prstGeom>
          <a:noFill/>
        </p:spPr>
        <p:txBody>
          <a:bodyPr wrap="square" rtlCol="0">
            <a:spAutoFit/>
          </a:bodyPr>
          <a:lstStyle/>
          <a:p>
            <a:r>
              <a:rPr lang="es-CL" sz="2400" dirty="0">
                <a:solidFill>
                  <a:schemeClr val="accent4"/>
                </a:solidFill>
                <a:highlight>
                  <a:srgbClr val="000080"/>
                </a:highlight>
              </a:rPr>
              <a:t>Lugares protegidos</a:t>
            </a:r>
          </a:p>
        </p:txBody>
      </p:sp>
      <p:pic>
        <p:nvPicPr>
          <p:cNvPr id="10" name="Imagen 9">
            <a:extLst>
              <a:ext uri="{FF2B5EF4-FFF2-40B4-BE49-F238E27FC236}">
                <a16:creationId xmlns:a16="http://schemas.microsoft.com/office/drawing/2014/main" id="{99C70AAA-400A-46B6-9D87-4964A9B3817C}"/>
              </a:ext>
            </a:extLst>
          </p:cNvPr>
          <p:cNvPicPr>
            <a:picLocks noChangeAspect="1"/>
          </p:cNvPicPr>
          <p:nvPr/>
        </p:nvPicPr>
        <p:blipFill>
          <a:blip r:embed="rId2"/>
          <a:stretch>
            <a:fillRect/>
          </a:stretch>
        </p:blipFill>
        <p:spPr>
          <a:xfrm>
            <a:off x="4906108" y="2021117"/>
            <a:ext cx="7285892" cy="4836884"/>
          </a:xfrm>
          <a:prstGeom prst="rect">
            <a:avLst/>
          </a:prstGeom>
        </p:spPr>
      </p:pic>
      <p:sp>
        <p:nvSpPr>
          <p:cNvPr id="7" name="Elipse 6">
            <a:extLst>
              <a:ext uri="{FF2B5EF4-FFF2-40B4-BE49-F238E27FC236}">
                <a16:creationId xmlns:a16="http://schemas.microsoft.com/office/drawing/2014/main" id="{9CC0B829-E32A-464B-812B-4A68CE958FC2}"/>
              </a:ext>
            </a:extLst>
          </p:cNvPr>
          <p:cNvSpPr/>
          <p:nvPr/>
        </p:nvSpPr>
        <p:spPr>
          <a:xfrm rot="20698476">
            <a:off x="7752031" y="3363189"/>
            <a:ext cx="889252" cy="44684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Tree>
    <p:extLst>
      <p:ext uri="{BB962C8B-B14F-4D97-AF65-F5344CB8AC3E}">
        <p14:creationId xmlns:p14="http://schemas.microsoft.com/office/powerpoint/2010/main" val="135441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fltVal val="0"/>
                                          </p:val>
                                        </p:tav>
                                        <p:tav tm="100000">
                                          <p:val>
                                            <p:strVal val="#ppt_w"/>
                                          </p:val>
                                        </p:tav>
                                      </p:tavLst>
                                    </p:anim>
                                    <p:anim calcmode="lin" valueType="num">
                                      <p:cBhvr>
                                        <p:cTn id="28" dur="1000" fill="hold"/>
                                        <p:tgtEl>
                                          <p:spTgt spid="5"/>
                                        </p:tgtEl>
                                        <p:attrNameLst>
                                          <p:attrName>ppt_h</p:attrName>
                                        </p:attrNameLst>
                                      </p:cBhvr>
                                      <p:tavLst>
                                        <p:tav tm="0">
                                          <p:val>
                                            <p:fltVal val="0"/>
                                          </p:val>
                                        </p:tav>
                                        <p:tav tm="100000">
                                          <p:val>
                                            <p:strVal val="#ppt_h"/>
                                          </p:val>
                                        </p:tav>
                                      </p:tavLst>
                                    </p:anim>
                                    <p:anim calcmode="lin" valueType="num">
                                      <p:cBhvr>
                                        <p:cTn id="29" dur="1000" fill="hold"/>
                                        <p:tgtEl>
                                          <p:spTgt spid="5"/>
                                        </p:tgtEl>
                                        <p:attrNameLst>
                                          <p:attrName>style.rotation</p:attrName>
                                        </p:attrNameLst>
                                      </p:cBhvr>
                                      <p:tavLst>
                                        <p:tav tm="0">
                                          <p:val>
                                            <p:fltVal val="90"/>
                                          </p:val>
                                        </p:tav>
                                        <p:tav tm="100000">
                                          <p:val>
                                            <p:fltVal val="0"/>
                                          </p:val>
                                        </p:tav>
                                      </p:tavLst>
                                    </p:anim>
                                    <p:animEffect transition="in" filter="fade">
                                      <p:cBhvr>
                                        <p:cTn id="30" dur="1000"/>
                                        <p:tgtEl>
                                          <p:spTgt spid="5"/>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 calcmode="lin" valueType="num">
                                      <p:cBhvr>
                                        <p:cTn id="35" dur="1000" fill="hold"/>
                                        <p:tgtEl>
                                          <p:spTgt spid="8"/>
                                        </p:tgtEl>
                                        <p:attrNameLst>
                                          <p:attrName>style.rotation</p:attrName>
                                        </p:attrNameLst>
                                      </p:cBhvr>
                                      <p:tavLst>
                                        <p:tav tm="0">
                                          <p:val>
                                            <p:fltVal val="90"/>
                                          </p:val>
                                        </p:tav>
                                        <p:tav tm="100000">
                                          <p:val>
                                            <p:fltVal val="0"/>
                                          </p:val>
                                        </p:tav>
                                      </p:tavLst>
                                    </p:anim>
                                    <p:animEffect transition="in" filter="fade">
                                      <p:cBhvr>
                                        <p:cTn id="36" dur="1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580">
                                          <p:stCondLst>
                                            <p:cond delay="0"/>
                                          </p:stCondLst>
                                        </p:cTn>
                                        <p:tgtEl>
                                          <p:spTgt spid="9"/>
                                        </p:tgtEl>
                                      </p:cBhvr>
                                    </p:animEffect>
                                    <p:anim calcmode="lin" valueType="num">
                                      <p:cBhvr>
                                        <p:cTn id="4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7" dur="26">
                                          <p:stCondLst>
                                            <p:cond delay="650"/>
                                          </p:stCondLst>
                                        </p:cTn>
                                        <p:tgtEl>
                                          <p:spTgt spid="9"/>
                                        </p:tgtEl>
                                      </p:cBhvr>
                                      <p:to x="100000" y="60000"/>
                                    </p:animScale>
                                    <p:animScale>
                                      <p:cBhvr>
                                        <p:cTn id="48" dur="166" decel="50000">
                                          <p:stCondLst>
                                            <p:cond delay="676"/>
                                          </p:stCondLst>
                                        </p:cTn>
                                        <p:tgtEl>
                                          <p:spTgt spid="9"/>
                                        </p:tgtEl>
                                      </p:cBhvr>
                                      <p:to x="100000" y="100000"/>
                                    </p:animScale>
                                    <p:animScale>
                                      <p:cBhvr>
                                        <p:cTn id="49" dur="26">
                                          <p:stCondLst>
                                            <p:cond delay="1312"/>
                                          </p:stCondLst>
                                        </p:cTn>
                                        <p:tgtEl>
                                          <p:spTgt spid="9"/>
                                        </p:tgtEl>
                                      </p:cBhvr>
                                      <p:to x="100000" y="80000"/>
                                    </p:animScale>
                                    <p:animScale>
                                      <p:cBhvr>
                                        <p:cTn id="50" dur="166" decel="50000">
                                          <p:stCondLst>
                                            <p:cond delay="1338"/>
                                          </p:stCondLst>
                                        </p:cTn>
                                        <p:tgtEl>
                                          <p:spTgt spid="9"/>
                                        </p:tgtEl>
                                      </p:cBhvr>
                                      <p:to x="100000" y="100000"/>
                                    </p:animScale>
                                    <p:animScale>
                                      <p:cBhvr>
                                        <p:cTn id="51" dur="26">
                                          <p:stCondLst>
                                            <p:cond delay="1642"/>
                                          </p:stCondLst>
                                        </p:cTn>
                                        <p:tgtEl>
                                          <p:spTgt spid="9"/>
                                        </p:tgtEl>
                                      </p:cBhvr>
                                      <p:to x="100000" y="90000"/>
                                    </p:animScale>
                                    <p:animScale>
                                      <p:cBhvr>
                                        <p:cTn id="52" dur="166" decel="50000">
                                          <p:stCondLst>
                                            <p:cond delay="1668"/>
                                          </p:stCondLst>
                                        </p:cTn>
                                        <p:tgtEl>
                                          <p:spTgt spid="9"/>
                                        </p:tgtEl>
                                      </p:cBhvr>
                                      <p:to x="100000" y="100000"/>
                                    </p:animScale>
                                    <p:animScale>
                                      <p:cBhvr>
                                        <p:cTn id="53" dur="26">
                                          <p:stCondLst>
                                            <p:cond delay="1808"/>
                                          </p:stCondLst>
                                        </p:cTn>
                                        <p:tgtEl>
                                          <p:spTgt spid="9"/>
                                        </p:tgtEl>
                                      </p:cBhvr>
                                      <p:to x="100000" y="95000"/>
                                    </p:animScale>
                                    <p:animScale>
                                      <p:cBhvr>
                                        <p:cTn id="54" dur="166" decel="50000">
                                          <p:stCondLst>
                                            <p:cond delay="1834"/>
                                          </p:stCondLst>
                                        </p:cTn>
                                        <p:tgtEl>
                                          <p:spTgt spid="9"/>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randombar(horizontal)">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7"/>
                                        </p:tgtEl>
                                        <p:attrNameLst>
                                          <p:attrName>style.visibility</p:attrName>
                                        </p:attrNameLst>
                                      </p:cBhvr>
                                      <p:to>
                                        <p:strVal val="visible"/>
                                      </p:to>
                                    </p:set>
                                    <p:anim calcmode="lin" valueType="num">
                                      <p:cBhvr>
                                        <p:cTn id="64" dur="500" fill="hold"/>
                                        <p:tgtEl>
                                          <p:spTgt spid="7"/>
                                        </p:tgtEl>
                                        <p:attrNameLst>
                                          <p:attrName>ppt_w</p:attrName>
                                        </p:attrNameLst>
                                      </p:cBhvr>
                                      <p:tavLst>
                                        <p:tav tm="0">
                                          <p:val>
                                            <p:fltVal val="0"/>
                                          </p:val>
                                        </p:tav>
                                        <p:tav tm="100000">
                                          <p:val>
                                            <p:strVal val="#ppt_w"/>
                                          </p:val>
                                        </p:tav>
                                      </p:tavLst>
                                    </p:anim>
                                    <p:anim calcmode="lin" valueType="num">
                                      <p:cBhvr>
                                        <p:cTn id="65" dur="500" fill="hold"/>
                                        <p:tgtEl>
                                          <p:spTgt spid="7"/>
                                        </p:tgtEl>
                                        <p:attrNameLst>
                                          <p:attrName>ppt_h</p:attrName>
                                        </p:attrNameLst>
                                      </p:cBhvr>
                                      <p:tavLst>
                                        <p:tav tm="0">
                                          <p:val>
                                            <p:fltVal val="0"/>
                                          </p:val>
                                        </p:tav>
                                        <p:tav tm="100000">
                                          <p:val>
                                            <p:strVal val="#ppt_h"/>
                                          </p:val>
                                        </p:tav>
                                      </p:tavLst>
                                    </p:anim>
                                    <p:animEffect transition="in" filter="fade">
                                      <p:cBhvr>
                                        <p:cTn id="66" dur="500"/>
                                        <p:tgtEl>
                                          <p:spTgt spid="7"/>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
                                            <p:bg/>
                                          </p:spTgt>
                                        </p:tgtEl>
                                        <p:attrNameLst>
                                          <p:attrName>style.visibility</p:attrName>
                                        </p:attrNameLst>
                                      </p:cBhvr>
                                      <p:to>
                                        <p:strVal val="visible"/>
                                      </p:to>
                                    </p:set>
                                    <p:animEffect transition="in" filter="barn(inVertical)">
                                      <p:cBhvr>
                                        <p:cTn id="71" dur="500"/>
                                        <p:tgtEl>
                                          <p:spTgt spid="3">
                                            <p:bg/>
                                          </p:spTgt>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3">
                                            <p:txEl>
                                              <p:pRg st="0" end="0"/>
                                            </p:txEl>
                                          </p:spTgt>
                                        </p:tgtEl>
                                        <p:attrNameLst>
                                          <p:attrName>style.visibility</p:attrName>
                                        </p:attrNameLst>
                                      </p:cBhvr>
                                      <p:to>
                                        <p:strVal val="visible"/>
                                      </p:to>
                                    </p:set>
                                    <p:animEffect transition="in" filter="barn(inVertical)">
                                      <p:cBhvr>
                                        <p:cTn id="76" dur="500"/>
                                        <p:tgtEl>
                                          <p:spTgt spid="3">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3">
                                            <p:txEl>
                                              <p:pRg st="1" end="1"/>
                                            </p:txEl>
                                          </p:spTgt>
                                        </p:tgtEl>
                                        <p:attrNameLst>
                                          <p:attrName>style.visibility</p:attrName>
                                        </p:attrNameLst>
                                      </p:cBhvr>
                                      <p:to>
                                        <p:strVal val="visible"/>
                                      </p:to>
                                    </p:set>
                                    <p:animEffect transition="in" filter="barn(inVertical)">
                                      <p:cBhvr>
                                        <p:cTn id="81" dur="500"/>
                                        <p:tgtEl>
                                          <p:spTgt spid="3">
                                            <p:txEl>
                                              <p:pRg st="1" end="1"/>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3">
                                            <p:txEl>
                                              <p:pRg st="2" end="2"/>
                                            </p:txEl>
                                          </p:spTgt>
                                        </p:tgtEl>
                                        <p:attrNameLst>
                                          <p:attrName>style.visibility</p:attrName>
                                        </p:attrNameLst>
                                      </p:cBhvr>
                                      <p:to>
                                        <p:strVal val="visible"/>
                                      </p:to>
                                    </p:set>
                                    <p:animEffect transition="in" filter="barn(inVertical)">
                                      <p:cBhvr>
                                        <p:cTn id="86" dur="500"/>
                                        <p:tgtEl>
                                          <p:spTgt spid="3">
                                            <p:txEl>
                                              <p:pRg st="2" end="2"/>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3">
                                            <p:txEl>
                                              <p:pRg st="3" end="3"/>
                                            </p:txEl>
                                          </p:spTgt>
                                        </p:tgtEl>
                                        <p:attrNameLst>
                                          <p:attrName>style.visibility</p:attrName>
                                        </p:attrNameLst>
                                      </p:cBhvr>
                                      <p:to>
                                        <p:strVal val="visible"/>
                                      </p:to>
                                    </p:set>
                                    <p:animEffect transition="in" filter="barn(inVertical)">
                                      <p:cBhvr>
                                        <p:cTn id="91" dur="500"/>
                                        <p:tgtEl>
                                          <p:spTgt spid="3">
                                            <p:txEl>
                                              <p:pRg st="3" end="3"/>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3">
                                            <p:txEl>
                                              <p:pRg st="4" end="4"/>
                                            </p:txEl>
                                          </p:spTgt>
                                        </p:tgtEl>
                                        <p:attrNameLst>
                                          <p:attrName>style.visibility</p:attrName>
                                        </p:attrNameLst>
                                      </p:cBhvr>
                                      <p:to>
                                        <p:strVal val="visible"/>
                                      </p:to>
                                    </p:set>
                                    <p:animEffect transition="in" filter="barn(inVertical)">
                                      <p:cBhvr>
                                        <p:cTn id="96" dur="500"/>
                                        <p:tgtEl>
                                          <p:spTgt spid="3">
                                            <p:txEl>
                                              <p:pRg st="4" end="4"/>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3">
                                            <p:txEl>
                                              <p:pRg st="5" end="5"/>
                                            </p:txEl>
                                          </p:spTgt>
                                        </p:tgtEl>
                                        <p:attrNameLst>
                                          <p:attrName>style.visibility</p:attrName>
                                        </p:attrNameLst>
                                      </p:cBhvr>
                                      <p:to>
                                        <p:strVal val="visible"/>
                                      </p:to>
                                    </p:set>
                                    <p:animEffect transition="in" filter="barn(inVertical)">
                                      <p:cBhvr>
                                        <p:cTn id="101" dur="500"/>
                                        <p:tgtEl>
                                          <p:spTgt spid="3">
                                            <p:txEl>
                                              <p:pRg st="5" end="5"/>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3">
                                            <p:txEl>
                                              <p:pRg st="6" end="6"/>
                                            </p:txEl>
                                          </p:spTgt>
                                        </p:tgtEl>
                                        <p:attrNameLst>
                                          <p:attrName>style.visibility</p:attrName>
                                        </p:attrNameLst>
                                      </p:cBhvr>
                                      <p:to>
                                        <p:strVal val="visible"/>
                                      </p:to>
                                    </p:set>
                                    <p:animEffect transition="in" filter="barn(inVertical)">
                                      <p:cBhvr>
                                        <p:cTn id="10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6" grpId="0" animBg="1"/>
      <p:bldP spid="5" grpId="0" animBg="1"/>
      <p:bldP spid="4" grpId="0" animBg="1"/>
      <p:bldP spid="8" grpId="0" animBg="1"/>
      <p:bldP spid="9" grpId="0"/>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2DCB42-35B2-471E-9D93-86018196B460}"/>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99133198-57E0-4768-9F0B-08D519467BE5}"/>
              </a:ext>
            </a:extLst>
          </p:cNvPr>
          <p:cNvSpPr>
            <a:spLocks noGrp="1"/>
          </p:cNvSpPr>
          <p:nvPr>
            <p:ph sz="quarter" idx="13"/>
          </p:nvPr>
        </p:nvSpPr>
        <p:spPr/>
        <p:txBody>
          <a:bodyPr/>
          <a:lstStyle/>
          <a:p>
            <a:endParaRPr lang="es-CL"/>
          </a:p>
        </p:txBody>
      </p:sp>
      <p:sp>
        <p:nvSpPr>
          <p:cNvPr id="4" name="Marcador de texto 3">
            <a:extLst>
              <a:ext uri="{FF2B5EF4-FFF2-40B4-BE49-F238E27FC236}">
                <a16:creationId xmlns:a16="http://schemas.microsoft.com/office/drawing/2014/main" id="{72C66B98-D5AF-4EC1-8B0A-6660F79C1311}"/>
              </a:ext>
            </a:extLst>
          </p:cNvPr>
          <p:cNvSpPr>
            <a:spLocks noGrp="1"/>
          </p:cNvSpPr>
          <p:nvPr>
            <p:ph type="body" sz="half" idx="2"/>
          </p:nvPr>
        </p:nvSpPr>
        <p:spPr/>
        <p:txBody>
          <a:bodyPr/>
          <a:lstStyle/>
          <a:p>
            <a:endParaRPr lang="es-CL"/>
          </a:p>
        </p:txBody>
      </p:sp>
      <p:pic>
        <p:nvPicPr>
          <p:cNvPr id="9218" name="Picture 2">
            <a:extLst>
              <a:ext uri="{FF2B5EF4-FFF2-40B4-BE49-F238E27FC236}">
                <a16:creationId xmlns:a16="http://schemas.microsoft.com/office/drawing/2014/main" id="{CE14EFFE-72E2-478D-A2EE-E1B7076934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 y="0"/>
            <a:ext cx="122675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5F4F2C3A-6CB0-4AED-B020-D420EC5AC3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02" y="4225149"/>
            <a:ext cx="3814733" cy="2647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8723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VIDEO: ¿De qué trata el libro de Génesis? – El Proyecto Biblia">
            <a:extLst>
              <a:ext uri="{FF2B5EF4-FFF2-40B4-BE49-F238E27FC236}">
                <a16:creationId xmlns:a16="http://schemas.microsoft.com/office/drawing/2014/main" id="{B164D2F5-0896-4E1B-97E4-7AB64AD0F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26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1A885B35-9DA5-43E5-9166-9C10C2A2B1D6}"/>
              </a:ext>
            </a:extLst>
          </p:cNvPr>
          <p:cNvSpPr>
            <a:spLocks noGrp="1"/>
          </p:cNvSpPr>
          <p:nvPr>
            <p:ph type="title"/>
          </p:nvPr>
        </p:nvSpPr>
        <p:spPr>
          <a:xfrm>
            <a:off x="2215662" y="1989992"/>
            <a:ext cx="3410951" cy="1439008"/>
          </a:xfrm>
        </p:spPr>
        <p:style>
          <a:lnRef idx="0">
            <a:schemeClr val="accent4"/>
          </a:lnRef>
          <a:fillRef idx="3">
            <a:schemeClr val="accent4"/>
          </a:fillRef>
          <a:effectRef idx="3">
            <a:schemeClr val="accent4"/>
          </a:effectRef>
          <a:fontRef idx="minor">
            <a:schemeClr val="lt1"/>
          </a:fontRef>
        </p:style>
        <p:txBody>
          <a:bodyPr>
            <a:normAutofit/>
          </a:bodyPr>
          <a:lstStyle/>
          <a:p>
            <a:r>
              <a:rPr lang="es-CL" sz="3600" b="1" dirty="0">
                <a:solidFill>
                  <a:schemeClr val="tx1">
                    <a:lumMod val="95000"/>
                    <a:lumOff val="5000"/>
                  </a:schemeClr>
                </a:solidFill>
              </a:rPr>
              <a:t>Capitulo 49</a:t>
            </a:r>
            <a:br>
              <a:rPr lang="es-CL" sz="3600" b="1" dirty="0">
                <a:solidFill>
                  <a:schemeClr val="tx1">
                    <a:lumMod val="95000"/>
                    <a:lumOff val="5000"/>
                  </a:schemeClr>
                </a:solidFill>
              </a:rPr>
            </a:br>
            <a:r>
              <a:rPr lang="es-CL" sz="3600" b="1" dirty="0">
                <a:solidFill>
                  <a:schemeClr val="tx1">
                    <a:lumMod val="95000"/>
                    <a:lumOff val="5000"/>
                  </a:schemeClr>
                </a:solidFill>
              </a:rPr>
              <a:t>Vers. 14-15</a:t>
            </a:r>
          </a:p>
        </p:txBody>
      </p:sp>
    </p:spTree>
    <p:extLst>
      <p:ext uri="{BB962C8B-B14F-4D97-AF65-F5344CB8AC3E}">
        <p14:creationId xmlns:p14="http://schemas.microsoft.com/office/powerpoint/2010/main" val="42312539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7880FC-CB6B-4F4E-9C8B-74C2F93CCAE4}"/>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29FC359C-CEDF-4503-8DD3-7D75D962CCD2}"/>
              </a:ext>
            </a:extLst>
          </p:cNvPr>
          <p:cNvSpPr>
            <a:spLocks noGrp="1"/>
          </p:cNvSpPr>
          <p:nvPr>
            <p:ph sz="quarter" idx="13"/>
          </p:nvPr>
        </p:nvSpPr>
        <p:spPr/>
        <p:txBody>
          <a:bodyPr/>
          <a:lstStyle/>
          <a:p>
            <a:endParaRPr lang="es-CL"/>
          </a:p>
        </p:txBody>
      </p:sp>
      <p:sp>
        <p:nvSpPr>
          <p:cNvPr id="4" name="Marcador de texto 3">
            <a:extLst>
              <a:ext uri="{FF2B5EF4-FFF2-40B4-BE49-F238E27FC236}">
                <a16:creationId xmlns:a16="http://schemas.microsoft.com/office/drawing/2014/main" id="{4EEF902E-C574-466C-8B16-BD59D9E65888}"/>
              </a:ext>
            </a:extLst>
          </p:cNvPr>
          <p:cNvSpPr>
            <a:spLocks noGrp="1"/>
          </p:cNvSpPr>
          <p:nvPr>
            <p:ph type="body" sz="half" idx="2"/>
          </p:nvPr>
        </p:nvSpPr>
        <p:spPr/>
        <p:txBody>
          <a:bodyPr/>
          <a:lstStyle/>
          <a:p>
            <a:endParaRPr lang="es-CL"/>
          </a:p>
        </p:txBody>
      </p:sp>
      <p:pic>
        <p:nvPicPr>
          <p:cNvPr id="8194" name="Picture 2">
            <a:extLst>
              <a:ext uri="{FF2B5EF4-FFF2-40B4-BE49-F238E27FC236}">
                <a16:creationId xmlns:a16="http://schemas.microsoft.com/office/drawing/2014/main" id="{E3909354-A9BE-4D61-AEC8-1E20CAF183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5132" y="0"/>
            <a:ext cx="613686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49) Profecía a las 12 Tribus&#10;(49:14-15) ISACAR:&#10;Es el noveno hijo de&#10;Jacob, se le compara&#10;con un asno que es un&#10;animal de...">
            <a:extLst>
              <a:ext uri="{FF2B5EF4-FFF2-40B4-BE49-F238E27FC236}">
                <a16:creationId xmlns:a16="http://schemas.microsoft.com/office/drawing/2014/main" id="{EFE6A216-6EC1-4FB5-92A4-52BDEDD8C7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18" y="0"/>
            <a:ext cx="6076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A49A57F9-8AAB-49AA-A40B-63947C55A80D}"/>
              </a:ext>
            </a:extLst>
          </p:cNvPr>
          <p:cNvSpPr/>
          <p:nvPr/>
        </p:nvSpPr>
        <p:spPr>
          <a:xfrm>
            <a:off x="6055132" y="3137483"/>
            <a:ext cx="6136868" cy="3720517"/>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r>
              <a:rPr lang="es-MX" sz="2800" dirty="0">
                <a:solidFill>
                  <a:srgbClr val="FFFF00"/>
                </a:solidFill>
                <a:latin typeface="Playbill" panose="040506030A0602020202" pitchFamily="82" charset="0"/>
              </a:rPr>
              <a:t>Tercer territorio con mayor censo.</a:t>
            </a:r>
          </a:p>
          <a:p>
            <a:pPr marL="285750" indent="-285750">
              <a:buFont typeface="Courier New" panose="02070309020205020404" pitchFamily="49" charset="0"/>
              <a:buChar char="o"/>
            </a:pPr>
            <a:r>
              <a:rPr lang="es-MX" sz="2800" dirty="0">
                <a:solidFill>
                  <a:srgbClr val="FFFF00"/>
                </a:solidFill>
                <a:latin typeface="Playbill" panose="040506030A0602020202" pitchFamily="82" charset="0"/>
              </a:rPr>
              <a:t>Muchas veces fueron siervos y esclavos producto de guerras y mundanalidades.</a:t>
            </a:r>
          </a:p>
          <a:p>
            <a:pPr marL="285750" indent="-285750">
              <a:buFont typeface="Courier New" panose="02070309020205020404" pitchFamily="49" charset="0"/>
              <a:buChar char="o"/>
            </a:pPr>
            <a:r>
              <a:rPr lang="es-MX" sz="2800" dirty="0">
                <a:solidFill>
                  <a:srgbClr val="FFFF00"/>
                </a:solidFill>
                <a:latin typeface="Playbill" panose="040506030A0602020202" pitchFamily="82" charset="0"/>
              </a:rPr>
              <a:t>Su significado parece ser que eran fuerte, pero son dóciles y perezosos.</a:t>
            </a:r>
          </a:p>
          <a:p>
            <a:pPr marL="285750" indent="-285750">
              <a:buFont typeface="Courier New" panose="02070309020205020404" pitchFamily="49" charset="0"/>
              <a:buChar char="o"/>
            </a:pPr>
            <a:r>
              <a:rPr lang="es-MX" sz="2800" dirty="0">
                <a:solidFill>
                  <a:srgbClr val="FFFF00"/>
                </a:solidFill>
                <a:latin typeface="Playbill" panose="040506030A0602020202" pitchFamily="82" charset="0"/>
              </a:rPr>
              <a:t>Tenían muy buena tierra pero no se esforzaron en cuidarla y sacarle el provecho necesario.</a:t>
            </a:r>
          </a:p>
          <a:p>
            <a:pPr marL="285750" indent="-285750">
              <a:buFont typeface="Courier New" panose="02070309020205020404" pitchFamily="49" charset="0"/>
              <a:buChar char="o"/>
            </a:pPr>
            <a:r>
              <a:rPr lang="es-MX" sz="2800" dirty="0">
                <a:solidFill>
                  <a:srgbClr val="FFFF00"/>
                </a:solidFill>
                <a:latin typeface="Playbill" panose="040506030A0602020202" pitchFamily="82" charset="0"/>
              </a:rPr>
              <a:t>Expertos en discernimiento cuando Israel necesitaba ayuda.</a:t>
            </a:r>
          </a:p>
          <a:p>
            <a:pPr marL="285750" indent="-285750">
              <a:buFont typeface="Courier New" panose="02070309020205020404" pitchFamily="49" charset="0"/>
              <a:buChar char="o"/>
            </a:pPr>
            <a:endParaRPr lang="es-CL" sz="2000" dirty="0">
              <a:latin typeface="Brush Script MT" panose="03060802040406070304" pitchFamily="66" charset="0"/>
            </a:endParaRPr>
          </a:p>
        </p:txBody>
      </p:sp>
    </p:spTree>
    <p:extLst>
      <p:ext uri="{BB962C8B-B14F-4D97-AF65-F5344CB8AC3E}">
        <p14:creationId xmlns:p14="http://schemas.microsoft.com/office/powerpoint/2010/main" val="100644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calcmode="lin" valueType="num">
                                      <p:cBhvr additive="base">
                                        <p:cTn id="22"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2DA423-2446-425D-8AAE-FF1C2A8FE07B}"/>
              </a:ext>
            </a:extLst>
          </p:cNvPr>
          <p:cNvSpPr>
            <a:spLocks noGrp="1"/>
          </p:cNvSpPr>
          <p:nvPr>
            <p:ph type="title"/>
          </p:nvPr>
        </p:nvSpPr>
        <p:spPr>
          <a:xfrm>
            <a:off x="104882" y="126023"/>
            <a:ext cx="4801225" cy="718038"/>
          </a:xfrm>
        </p:spPr>
        <p:style>
          <a:lnRef idx="0">
            <a:schemeClr val="accent6"/>
          </a:lnRef>
          <a:fillRef idx="3">
            <a:schemeClr val="accent6"/>
          </a:fillRef>
          <a:effectRef idx="3">
            <a:schemeClr val="accent6"/>
          </a:effectRef>
          <a:fontRef idx="minor">
            <a:schemeClr val="lt1"/>
          </a:fontRef>
        </p:style>
        <p:txBody>
          <a:bodyPr>
            <a:noAutofit/>
          </a:bodyPr>
          <a:lstStyle/>
          <a:p>
            <a:pPr>
              <a:lnSpc>
                <a:spcPct val="200000"/>
              </a:lnSpc>
            </a:pPr>
            <a:r>
              <a:rPr lang="es-CL" sz="3600" u="sng" dirty="0">
                <a:solidFill>
                  <a:schemeClr val="accent2"/>
                </a:solidFill>
                <a:effectLst>
                  <a:outerShdw blurRad="38100" dist="38100" dir="2700000" algn="tl">
                    <a:srgbClr val="000000">
                      <a:alpha val="43137"/>
                    </a:srgbClr>
                  </a:outerShdw>
                </a:effectLst>
              </a:rPr>
              <a:t>Bendición a </a:t>
            </a:r>
            <a:r>
              <a:rPr lang="es-CL" sz="3600" u="sng" dirty="0" err="1">
                <a:solidFill>
                  <a:schemeClr val="accent2"/>
                </a:solidFill>
                <a:effectLst>
                  <a:outerShdw blurRad="38100" dist="38100" dir="2700000" algn="tl">
                    <a:srgbClr val="000000">
                      <a:alpha val="43137"/>
                    </a:srgbClr>
                  </a:outerShdw>
                </a:effectLst>
              </a:rPr>
              <a:t>isachar</a:t>
            </a:r>
            <a:endParaRPr lang="es-CL" sz="3600" u="sng"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D5CED9D2-A31F-4739-8C20-B472890A3B9A}"/>
              </a:ext>
            </a:extLst>
          </p:cNvPr>
          <p:cNvSpPr>
            <a:spLocks noGrp="1"/>
          </p:cNvSpPr>
          <p:nvPr>
            <p:ph sz="quarter" idx="13"/>
          </p:nvPr>
        </p:nvSpPr>
        <p:spPr>
          <a:xfrm>
            <a:off x="104883" y="978877"/>
            <a:ext cx="4801225" cy="5753100"/>
          </a:xfrm>
        </p:spPr>
        <p:style>
          <a:lnRef idx="1">
            <a:schemeClr val="accent3"/>
          </a:lnRef>
          <a:fillRef idx="2">
            <a:schemeClr val="accent3"/>
          </a:fillRef>
          <a:effectRef idx="1">
            <a:schemeClr val="accent3"/>
          </a:effectRef>
          <a:fontRef idx="minor">
            <a:schemeClr val="dk1"/>
          </a:fontRef>
        </p:style>
        <p:txBody>
          <a:bodyPr/>
          <a:lstStyle/>
          <a:p>
            <a:pPr>
              <a:buFont typeface="Wingdings" panose="05000000000000000000" pitchFamily="2" charset="2"/>
              <a:buChar char="§"/>
            </a:pPr>
            <a:r>
              <a:rPr lang="es-MX" dirty="0"/>
              <a:t>Hombre fuerte pero un poco vago.</a:t>
            </a:r>
          </a:p>
          <a:p>
            <a:pPr>
              <a:buFont typeface="Wingdings" panose="05000000000000000000" pitchFamily="2" charset="2"/>
              <a:buChar char="§"/>
            </a:pPr>
            <a:r>
              <a:rPr lang="es-MX" dirty="0"/>
              <a:t>Negociante y mercader.</a:t>
            </a:r>
          </a:p>
          <a:p>
            <a:pPr>
              <a:buFont typeface="Wingdings" panose="05000000000000000000" pitchFamily="2" charset="2"/>
              <a:buChar char="§"/>
            </a:pPr>
            <a:r>
              <a:rPr lang="es-MX" dirty="0"/>
              <a:t>Al igual que Zabulón muy parecido.</a:t>
            </a:r>
          </a:p>
          <a:p>
            <a:pPr>
              <a:buFont typeface="Wingdings" panose="05000000000000000000" pitchFamily="2" charset="2"/>
              <a:buChar char="§"/>
            </a:pPr>
            <a:r>
              <a:rPr lang="es-CL" dirty="0"/>
              <a:t>Fueron las primeras tribus en conquistar.</a:t>
            </a:r>
          </a:p>
          <a:p>
            <a:pPr>
              <a:buFont typeface="Wingdings" panose="05000000000000000000" pitchFamily="2" charset="2"/>
              <a:buChar char="§"/>
            </a:pPr>
            <a:r>
              <a:rPr lang="es-CL" dirty="0"/>
              <a:t>Pereza= tribu de Isacar.</a:t>
            </a:r>
          </a:p>
          <a:p>
            <a:pPr>
              <a:buFont typeface="Wingdings" panose="05000000000000000000" pitchFamily="2" charset="2"/>
              <a:buChar char="§"/>
            </a:pPr>
            <a:r>
              <a:rPr lang="es-CL" dirty="0"/>
              <a:t>En la era moderna un </a:t>
            </a:r>
            <a:r>
              <a:rPr lang="es-CL" b="1" dirty="0"/>
              <a:t>asno</a:t>
            </a:r>
            <a:r>
              <a:rPr lang="es-CL" dirty="0"/>
              <a:t> es un insulto. Pero en esos tiempos significaba </a:t>
            </a:r>
            <a:r>
              <a:rPr lang="es-CL" dirty="0">
                <a:solidFill>
                  <a:schemeClr val="accent6">
                    <a:lumMod val="50000"/>
                  </a:schemeClr>
                </a:solidFill>
                <a:effectLst>
                  <a:outerShdw blurRad="38100" dist="38100" dir="2700000" algn="tl">
                    <a:srgbClr val="000000">
                      <a:alpha val="43137"/>
                    </a:srgbClr>
                  </a:outerShdw>
                </a:effectLst>
              </a:rPr>
              <a:t>un gran recurso para la economía y el transporte.</a:t>
            </a:r>
          </a:p>
          <a:p>
            <a:pPr>
              <a:buFont typeface="Wingdings" panose="05000000000000000000" pitchFamily="2" charset="2"/>
              <a:buChar char="§"/>
            </a:pPr>
            <a:endParaRPr lang="es-CL" dirty="0"/>
          </a:p>
        </p:txBody>
      </p:sp>
      <p:sp>
        <p:nvSpPr>
          <p:cNvPr id="6" name="CuadroTexto 5">
            <a:extLst>
              <a:ext uri="{FF2B5EF4-FFF2-40B4-BE49-F238E27FC236}">
                <a16:creationId xmlns:a16="http://schemas.microsoft.com/office/drawing/2014/main" id="{8B69576F-03DB-4CB1-B047-8D7DA5DE1DA2}"/>
              </a:ext>
            </a:extLst>
          </p:cNvPr>
          <p:cNvSpPr txBox="1"/>
          <p:nvPr/>
        </p:nvSpPr>
        <p:spPr>
          <a:xfrm>
            <a:off x="5416061" y="485042"/>
            <a:ext cx="6671056" cy="738664"/>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s-MX" b="0" i="0" dirty="0">
                <a:solidFill>
                  <a:srgbClr val="001320"/>
                </a:solidFill>
                <a:effectLst/>
                <a:latin typeface="Roboto" panose="02000000000000000000" pitchFamily="2" charset="0"/>
              </a:rPr>
              <a:t>Y </a:t>
            </a:r>
            <a:r>
              <a:rPr lang="es-MX" b="0" i="0" dirty="0" err="1">
                <a:solidFill>
                  <a:srgbClr val="001320"/>
                </a:solidFill>
                <a:effectLst/>
                <a:latin typeface="Roboto" panose="02000000000000000000" pitchFamily="2" charset="0"/>
              </a:rPr>
              <a:t>vió</a:t>
            </a:r>
            <a:r>
              <a:rPr lang="es-MX" b="0" i="0" dirty="0">
                <a:solidFill>
                  <a:srgbClr val="001320"/>
                </a:solidFill>
                <a:effectLst/>
                <a:latin typeface="Roboto" panose="02000000000000000000" pitchFamily="2" charset="0"/>
              </a:rPr>
              <a:t> que el descanso era bueno, Y que la tierra era deleitosa; Y bajó su hombro para llevar, Y sirvió en </a:t>
            </a:r>
            <a:r>
              <a:rPr lang="es-MX" sz="2400" b="1" i="0" dirty="0">
                <a:solidFill>
                  <a:srgbClr val="001320"/>
                </a:solidFill>
                <a:effectLst/>
                <a:latin typeface="Roboto" panose="02000000000000000000" pitchFamily="2" charset="0"/>
              </a:rPr>
              <a:t>tributo</a:t>
            </a:r>
            <a:r>
              <a:rPr lang="es-MX" b="0" i="0" dirty="0">
                <a:solidFill>
                  <a:srgbClr val="001320"/>
                </a:solidFill>
                <a:effectLst/>
                <a:latin typeface="Roboto" panose="02000000000000000000" pitchFamily="2" charset="0"/>
              </a:rPr>
              <a:t>.</a:t>
            </a:r>
            <a:endParaRPr lang="es-CL" dirty="0"/>
          </a:p>
        </p:txBody>
      </p:sp>
      <p:sp>
        <p:nvSpPr>
          <p:cNvPr id="5" name="Elipse 4">
            <a:extLst>
              <a:ext uri="{FF2B5EF4-FFF2-40B4-BE49-F238E27FC236}">
                <a16:creationId xmlns:a16="http://schemas.microsoft.com/office/drawing/2014/main" id="{33F3FA78-7819-47D9-A6C3-EBE2B34E305B}"/>
              </a:ext>
            </a:extLst>
          </p:cNvPr>
          <p:cNvSpPr/>
          <p:nvPr/>
        </p:nvSpPr>
        <p:spPr>
          <a:xfrm>
            <a:off x="9363808" y="681435"/>
            <a:ext cx="1069729" cy="55956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CuadroTexto 3">
            <a:extLst>
              <a:ext uri="{FF2B5EF4-FFF2-40B4-BE49-F238E27FC236}">
                <a16:creationId xmlns:a16="http://schemas.microsoft.com/office/drawing/2014/main" id="{9C3EAC34-39E0-4779-9F0F-71A89D032762}"/>
              </a:ext>
            </a:extLst>
          </p:cNvPr>
          <p:cNvSpPr txBox="1"/>
          <p:nvPr/>
        </p:nvSpPr>
        <p:spPr>
          <a:xfrm>
            <a:off x="5416060" y="115710"/>
            <a:ext cx="1732084" cy="369332"/>
          </a:xfrm>
          <a:prstGeom prst="rect">
            <a:avLst/>
          </a:prstGeom>
          <a:solidFill>
            <a:srgbClr val="FFFF00"/>
          </a:solidFill>
        </p:spPr>
        <p:txBody>
          <a:bodyPr wrap="square" rtlCol="0">
            <a:spAutoFit/>
          </a:bodyPr>
          <a:lstStyle/>
          <a:p>
            <a:r>
              <a:rPr lang="es-CL" dirty="0"/>
              <a:t>Versículo 15:</a:t>
            </a:r>
          </a:p>
        </p:txBody>
      </p:sp>
      <p:sp>
        <p:nvSpPr>
          <p:cNvPr id="8" name="Flecha: doblada hacia arriba 7">
            <a:extLst>
              <a:ext uri="{FF2B5EF4-FFF2-40B4-BE49-F238E27FC236}">
                <a16:creationId xmlns:a16="http://schemas.microsoft.com/office/drawing/2014/main" id="{BBD6F7AA-5DC9-4772-AAB3-4521A4412A17}"/>
              </a:ext>
            </a:extLst>
          </p:cNvPr>
          <p:cNvSpPr/>
          <p:nvPr/>
        </p:nvSpPr>
        <p:spPr>
          <a:xfrm rot="5400000" flipV="1">
            <a:off x="9012394" y="870774"/>
            <a:ext cx="559566" cy="1444528"/>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9" name="CuadroTexto 8">
            <a:extLst>
              <a:ext uri="{FF2B5EF4-FFF2-40B4-BE49-F238E27FC236}">
                <a16:creationId xmlns:a16="http://schemas.microsoft.com/office/drawing/2014/main" id="{4C2C0EF3-3717-42C2-A5EF-7D3B1696E25D}"/>
              </a:ext>
            </a:extLst>
          </p:cNvPr>
          <p:cNvSpPr txBox="1"/>
          <p:nvPr/>
        </p:nvSpPr>
        <p:spPr>
          <a:xfrm>
            <a:off x="6060829" y="1465540"/>
            <a:ext cx="2989385" cy="461665"/>
          </a:xfrm>
          <a:prstGeom prst="rect">
            <a:avLst/>
          </a:prstGeom>
          <a:noFill/>
        </p:spPr>
        <p:txBody>
          <a:bodyPr wrap="square" rtlCol="0">
            <a:spAutoFit/>
          </a:bodyPr>
          <a:lstStyle/>
          <a:p>
            <a:r>
              <a:rPr lang="es-CL" sz="2400" dirty="0">
                <a:solidFill>
                  <a:schemeClr val="accent4"/>
                </a:solidFill>
                <a:highlight>
                  <a:srgbClr val="000080"/>
                </a:highlight>
              </a:rPr>
              <a:t>Trabajo Forzado</a:t>
            </a:r>
          </a:p>
        </p:txBody>
      </p:sp>
      <p:pic>
        <p:nvPicPr>
          <p:cNvPr id="10" name="Imagen 9">
            <a:extLst>
              <a:ext uri="{FF2B5EF4-FFF2-40B4-BE49-F238E27FC236}">
                <a16:creationId xmlns:a16="http://schemas.microsoft.com/office/drawing/2014/main" id="{E8B69CBC-8B5D-4851-A51A-72C352E0AA36}"/>
              </a:ext>
            </a:extLst>
          </p:cNvPr>
          <p:cNvPicPr>
            <a:picLocks noChangeAspect="1"/>
          </p:cNvPicPr>
          <p:nvPr/>
        </p:nvPicPr>
        <p:blipFill>
          <a:blip r:embed="rId2"/>
          <a:stretch>
            <a:fillRect/>
          </a:stretch>
        </p:blipFill>
        <p:spPr>
          <a:xfrm>
            <a:off x="4906108" y="1962370"/>
            <a:ext cx="7285892" cy="4895631"/>
          </a:xfrm>
          <a:prstGeom prst="rect">
            <a:avLst/>
          </a:prstGeom>
        </p:spPr>
      </p:pic>
      <p:sp>
        <p:nvSpPr>
          <p:cNvPr id="7" name="Elipse 6">
            <a:extLst>
              <a:ext uri="{FF2B5EF4-FFF2-40B4-BE49-F238E27FC236}">
                <a16:creationId xmlns:a16="http://schemas.microsoft.com/office/drawing/2014/main" id="{A0612BD6-C773-414E-A9CA-C769943E002D}"/>
              </a:ext>
            </a:extLst>
          </p:cNvPr>
          <p:cNvSpPr/>
          <p:nvPr/>
        </p:nvSpPr>
        <p:spPr>
          <a:xfrm>
            <a:off x="8271545" y="3556932"/>
            <a:ext cx="947956" cy="360727"/>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5124" name="Picture 4">
            <a:extLst>
              <a:ext uri="{FF2B5EF4-FFF2-40B4-BE49-F238E27FC236}">
                <a16:creationId xmlns:a16="http://schemas.microsoft.com/office/drawing/2014/main" id="{98AFAF79-5CD4-472B-8E6B-1AF5A40192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175" y="5419287"/>
            <a:ext cx="2869035" cy="1312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82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bg/>
                                          </p:spTgt>
                                        </p:tgtEl>
                                        <p:attrNameLst>
                                          <p:attrName>style.visibility</p:attrName>
                                        </p:attrNameLst>
                                      </p:cBhvr>
                                      <p:to>
                                        <p:strVal val="visible"/>
                                      </p:to>
                                    </p:set>
                                    <p:animEffect transition="in" filter="fade">
                                      <p:cBhvr>
                                        <p:cTn id="47" dur="500"/>
                                        <p:tgtEl>
                                          <p:spTgt spid="3">
                                            <p:bg/>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0" end="0"/>
                                            </p:txEl>
                                          </p:spTgt>
                                        </p:tgtEl>
                                        <p:attrNameLst>
                                          <p:attrName>style.visibility</p:attrName>
                                        </p:attrNameLst>
                                      </p:cBhvr>
                                      <p:to>
                                        <p:strVal val="visible"/>
                                      </p:to>
                                    </p:set>
                                    <p:animEffect transition="in" filter="fade">
                                      <p:cBhvr>
                                        <p:cTn id="52" dur="500"/>
                                        <p:tgtEl>
                                          <p:spTgt spid="3">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 end="1"/>
                                            </p:txEl>
                                          </p:spTgt>
                                        </p:tgtEl>
                                        <p:attrNameLst>
                                          <p:attrName>style.visibility</p:attrName>
                                        </p:attrNameLst>
                                      </p:cBhvr>
                                      <p:to>
                                        <p:strVal val="visible"/>
                                      </p:to>
                                    </p:set>
                                    <p:animEffect transition="in" filter="fade">
                                      <p:cBhvr>
                                        <p:cTn id="57" dur="500"/>
                                        <p:tgtEl>
                                          <p:spTgt spid="3">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2" end="2"/>
                                            </p:txEl>
                                          </p:spTgt>
                                        </p:tgtEl>
                                        <p:attrNameLst>
                                          <p:attrName>style.visibility</p:attrName>
                                        </p:attrNameLst>
                                      </p:cBhvr>
                                      <p:to>
                                        <p:strVal val="visible"/>
                                      </p:to>
                                    </p:set>
                                    <p:animEffect transition="in" filter="fade">
                                      <p:cBhvr>
                                        <p:cTn id="62" dur="500"/>
                                        <p:tgtEl>
                                          <p:spTgt spid="3">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
                                            <p:txEl>
                                              <p:pRg st="3" end="3"/>
                                            </p:txEl>
                                          </p:spTgt>
                                        </p:tgtEl>
                                        <p:attrNameLst>
                                          <p:attrName>style.visibility</p:attrName>
                                        </p:attrNameLst>
                                      </p:cBhvr>
                                      <p:to>
                                        <p:strVal val="visible"/>
                                      </p:to>
                                    </p:set>
                                    <p:animEffect transition="in" filter="fade">
                                      <p:cBhvr>
                                        <p:cTn id="67" dur="500"/>
                                        <p:tgtEl>
                                          <p:spTgt spid="3">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
                                            <p:txEl>
                                              <p:pRg st="4" end="4"/>
                                            </p:txEl>
                                          </p:spTgt>
                                        </p:tgtEl>
                                        <p:attrNameLst>
                                          <p:attrName>style.visibility</p:attrName>
                                        </p:attrNameLst>
                                      </p:cBhvr>
                                      <p:to>
                                        <p:strVal val="visible"/>
                                      </p:to>
                                    </p:set>
                                    <p:animEffect transition="in" filter="fade">
                                      <p:cBhvr>
                                        <p:cTn id="72" dur="500"/>
                                        <p:tgtEl>
                                          <p:spTgt spid="3">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
                                            <p:txEl>
                                              <p:pRg st="5" end="5"/>
                                            </p:txEl>
                                          </p:spTgt>
                                        </p:tgtEl>
                                        <p:attrNameLst>
                                          <p:attrName>style.visibility</p:attrName>
                                        </p:attrNameLst>
                                      </p:cBhvr>
                                      <p:to>
                                        <p:strVal val="visible"/>
                                      </p:to>
                                    </p:set>
                                    <p:animEffect transition="in" filter="fade">
                                      <p:cBhvr>
                                        <p:cTn id="7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6" grpId="0" animBg="1"/>
      <p:bldP spid="5" grpId="0" animBg="1"/>
      <p:bldP spid="4" grpId="0" animBg="1"/>
      <p:bldP spid="8" grpId="0" animBg="1"/>
      <p:bldP spid="9" grpId="0"/>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VIDEO: ¿De qué trata el libro de Génesis? – El Proyecto Biblia">
            <a:extLst>
              <a:ext uri="{FF2B5EF4-FFF2-40B4-BE49-F238E27FC236}">
                <a16:creationId xmlns:a16="http://schemas.microsoft.com/office/drawing/2014/main" id="{B164D2F5-0896-4E1B-97E4-7AB64AD0F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26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1A885B35-9DA5-43E5-9166-9C10C2A2B1D6}"/>
              </a:ext>
            </a:extLst>
          </p:cNvPr>
          <p:cNvSpPr>
            <a:spLocks noGrp="1"/>
          </p:cNvSpPr>
          <p:nvPr>
            <p:ph type="title"/>
          </p:nvPr>
        </p:nvSpPr>
        <p:spPr>
          <a:xfrm>
            <a:off x="2215662" y="1989992"/>
            <a:ext cx="3410951" cy="1439008"/>
          </a:xfrm>
        </p:spPr>
        <p:style>
          <a:lnRef idx="0">
            <a:schemeClr val="accent4"/>
          </a:lnRef>
          <a:fillRef idx="3">
            <a:schemeClr val="accent4"/>
          </a:fillRef>
          <a:effectRef idx="3">
            <a:schemeClr val="accent4"/>
          </a:effectRef>
          <a:fontRef idx="minor">
            <a:schemeClr val="lt1"/>
          </a:fontRef>
        </p:style>
        <p:txBody>
          <a:bodyPr>
            <a:normAutofit/>
          </a:bodyPr>
          <a:lstStyle/>
          <a:p>
            <a:r>
              <a:rPr lang="es-CL" sz="3600" b="1" dirty="0">
                <a:solidFill>
                  <a:schemeClr val="tx1">
                    <a:lumMod val="95000"/>
                    <a:lumOff val="5000"/>
                  </a:schemeClr>
                </a:solidFill>
              </a:rPr>
              <a:t>Capitulo 49</a:t>
            </a:r>
            <a:br>
              <a:rPr lang="es-CL" sz="3600" b="1" dirty="0">
                <a:solidFill>
                  <a:schemeClr val="tx1">
                    <a:lumMod val="95000"/>
                    <a:lumOff val="5000"/>
                  </a:schemeClr>
                </a:solidFill>
              </a:rPr>
            </a:br>
            <a:r>
              <a:rPr lang="es-CL" sz="3600" b="1" dirty="0">
                <a:solidFill>
                  <a:schemeClr val="tx1">
                    <a:lumMod val="95000"/>
                    <a:lumOff val="5000"/>
                  </a:schemeClr>
                </a:solidFill>
              </a:rPr>
              <a:t>Vers. 16-18</a:t>
            </a:r>
          </a:p>
        </p:txBody>
      </p:sp>
    </p:spTree>
    <p:extLst>
      <p:ext uri="{BB962C8B-B14F-4D97-AF65-F5344CB8AC3E}">
        <p14:creationId xmlns:p14="http://schemas.microsoft.com/office/powerpoint/2010/main" val="14536725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7880FC-CB6B-4F4E-9C8B-74C2F93CCAE4}"/>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29FC359C-CEDF-4503-8DD3-7D75D962CCD2}"/>
              </a:ext>
            </a:extLst>
          </p:cNvPr>
          <p:cNvSpPr>
            <a:spLocks noGrp="1"/>
          </p:cNvSpPr>
          <p:nvPr>
            <p:ph sz="quarter" idx="13"/>
          </p:nvPr>
        </p:nvSpPr>
        <p:spPr/>
        <p:txBody>
          <a:bodyPr/>
          <a:lstStyle/>
          <a:p>
            <a:endParaRPr lang="es-CL"/>
          </a:p>
        </p:txBody>
      </p:sp>
      <p:sp>
        <p:nvSpPr>
          <p:cNvPr id="4" name="Marcador de texto 3">
            <a:extLst>
              <a:ext uri="{FF2B5EF4-FFF2-40B4-BE49-F238E27FC236}">
                <a16:creationId xmlns:a16="http://schemas.microsoft.com/office/drawing/2014/main" id="{4EEF902E-C574-466C-8B16-BD59D9E65888}"/>
              </a:ext>
            </a:extLst>
          </p:cNvPr>
          <p:cNvSpPr>
            <a:spLocks noGrp="1"/>
          </p:cNvSpPr>
          <p:nvPr>
            <p:ph type="body" sz="half" idx="2"/>
          </p:nvPr>
        </p:nvSpPr>
        <p:spPr/>
        <p:txBody>
          <a:bodyPr/>
          <a:lstStyle/>
          <a:p>
            <a:endParaRPr lang="es-CL"/>
          </a:p>
        </p:txBody>
      </p:sp>
      <p:pic>
        <p:nvPicPr>
          <p:cNvPr id="8194" name="Picture 2">
            <a:extLst>
              <a:ext uri="{FF2B5EF4-FFF2-40B4-BE49-F238E27FC236}">
                <a16:creationId xmlns:a16="http://schemas.microsoft.com/office/drawing/2014/main" id="{E3909354-A9BE-4D61-AEC8-1E20CAF183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5132" y="0"/>
            <a:ext cx="613686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49) Profecía a las 12 Tribus&#10;(49:16-18) DAN: Fue la&#10;última tribu en tomar la&#10;tierra prometida, por su&#10;culpa entró la idol...">
            <a:extLst>
              <a:ext uri="{FF2B5EF4-FFF2-40B4-BE49-F238E27FC236}">
                <a16:creationId xmlns:a16="http://schemas.microsoft.com/office/drawing/2014/main" id="{E6487BE4-C336-4A6E-A623-18399780E1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76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114B9C1B-16ED-4992-B28C-31AC0D381453}"/>
              </a:ext>
            </a:extLst>
          </p:cNvPr>
          <p:cNvSpPr/>
          <p:nvPr/>
        </p:nvSpPr>
        <p:spPr>
          <a:xfrm>
            <a:off x="6076950" y="609601"/>
            <a:ext cx="6115049" cy="274599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s-MX" sz="2000" dirty="0">
                <a:solidFill>
                  <a:schemeClr val="tx1"/>
                </a:solidFill>
                <a:latin typeface="Roboto" panose="02000000000000000000" pitchFamily="2" charset="0"/>
                <a:ea typeface="Roboto" panose="02000000000000000000" pitchFamily="2" charset="0"/>
              </a:rPr>
              <a:t>Tribu problemática, introdujeron la idolatría la pueblo de Israel.</a:t>
            </a:r>
          </a:p>
          <a:p>
            <a:pPr marL="285750" indent="-285750">
              <a:buFont typeface="Wingdings" panose="05000000000000000000" pitchFamily="2" charset="2"/>
              <a:buChar char="ü"/>
            </a:pPr>
            <a:r>
              <a:rPr lang="es-CL" sz="2000" dirty="0">
                <a:solidFill>
                  <a:schemeClr val="tx1"/>
                </a:solidFill>
                <a:latin typeface="Roboto" panose="02000000000000000000" pitchFamily="2" charset="0"/>
                <a:ea typeface="Roboto" panose="02000000000000000000" pitchFamily="2" charset="0"/>
              </a:rPr>
              <a:t>Algunos piensan que al anticristo viene o nace de esta tribu. (serpiente o víbora)</a:t>
            </a:r>
          </a:p>
          <a:p>
            <a:pPr marL="285750" indent="-285750">
              <a:buFont typeface="Wingdings" panose="05000000000000000000" pitchFamily="2" charset="2"/>
              <a:buChar char="ü"/>
            </a:pPr>
            <a:r>
              <a:rPr lang="es-CL" sz="2000" dirty="0">
                <a:solidFill>
                  <a:schemeClr val="tx1"/>
                </a:solidFill>
                <a:latin typeface="Roboto" panose="02000000000000000000" pitchFamily="2" charset="0"/>
                <a:ea typeface="Roboto" panose="02000000000000000000" pitchFamily="2" charset="0"/>
              </a:rPr>
              <a:t>En apocalipsis esta tribu queda fuera y no se nombra.</a:t>
            </a:r>
          </a:p>
        </p:txBody>
      </p:sp>
    </p:spTree>
    <p:extLst>
      <p:ext uri="{BB962C8B-B14F-4D97-AF65-F5344CB8AC3E}">
        <p14:creationId xmlns:p14="http://schemas.microsoft.com/office/powerpoint/2010/main" val="194551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4"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15" dur="10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2DA423-2446-425D-8AAE-FF1C2A8FE07B}"/>
              </a:ext>
            </a:extLst>
          </p:cNvPr>
          <p:cNvSpPr>
            <a:spLocks noGrp="1"/>
          </p:cNvSpPr>
          <p:nvPr>
            <p:ph type="title"/>
          </p:nvPr>
        </p:nvSpPr>
        <p:spPr>
          <a:xfrm>
            <a:off x="104883" y="126023"/>
            <a:ext cx="4801225" cy="718038"/>
          </a:xfrm>
          <a:solidFill>
            <a:srgbClr val="FF0000"/>
          </a:solidFill>
        </p:spPr>
        <p:style>
          <a:lnRef idx="0">
            <a:schemeClr val="accent6"/>
          </a:lnRef>
          <a:fillRef idx="3">
            <a:schemeClr val="accent6"/>
          </a:fillRef>
          <a:effectRef idx="3">
            <a:schemeClr val="accent6"/>
          </a:effectRef>
          <a:fontRef idx="minor">
            <a:schemeClr val="lt1"/>
          </a:fontRef>
        </p:style>
        <p:txBody>
          <a:bodyPr>
            <a:noAutofit/>
          </a:bodyPr>
          <a:lstStyle/>
          <a:p>
            <a:pPr>
              <a:lnSpc>
                <a:spcPct val="200000"/>
              </a:lnSpc>
            </a:pPr>
            <a:r>
              <a:rPr lang="es-CL" sz="3600" u="sng" dirty="0">
                <a:solidFill>
                  <a:schemeClr val="bg2"/>
                </a:solidFill>
                <a:effectLst>
                  <a:outerShdw blurRad="38100" dist="38100" dir="2700000" algn="tl">
                    <a:srgbClr val="000000">
                      <a:alpha val="43137"/>
                    </a:srgbClr>
                  </a:outerShdw>
                </a:effectLst>
              </a:rPr>
              <a:t>Bendición a Dan</a:t>
            </a:r>
          </a:p>
        </p:txBody>
      </p:sp>
      <p:sp>
        <p:nvSpPr>
          <p:cNvPr id="3" name="Marcador de contenido 2">
            <a:extLst>
              <a:ext uri="{FF2B5EF4-FFF2-40B4-BE49-F238E27FC236}">
                <a16:creationId xmlns:a16="http://schemas.microsoft.com/office/drawing/2014/main" id="{D5CED9D2-A31F-4739-8C20-B472890A3B9A}"/>
              </a:ext>
            </a:extLst>
          </p:cNvPr>
          <p:cNvSpPr>
            <a:spLocks noGrp="1"/>
          </p:cNvSpPr>
          <p:nvPr>
            <p:ph sz="quarter" idx="13"/>
          </p:nvPr>
        </p:nvSpPr>
        <p:spPr>
          <a:xfrm>
            <a:off x="104883" y="978877"/>
            <a:ext cx="4801225" cy="5753100"/>
          </a:xfrm>
          <a:solidFill>
            <a:srgbClr val="FFFF00"/>
          </a:solidFill>
        </p:spPr>
        <p:style>
          <a:lnRef idx="1">
            <a:schemeClr val="accent3"/>
          </a:lnRef>
          <a:fillRef idx="2">
            <a:schemeClr val="accent3"/>
          </a:fillRef>
          <a:effectRef idx="1">
            <a:schemeClr val="accent3"/>
          </a:effectRef>
          <a:fontRef idx="minor">
            <a:schemeClr val="dk1"/>
          </a:fontRef>
        </p:style>
        <p:txBody>
          <a:bodyPr>
            <a:normAutofit lnSpcReduction="10000"/>
          </a:bodyPr>
          <a:lstStyle/>
          <a:p>
            <a:pPr>
              <a:buFont typeface="Wingdings" panose="05000000000000000000" pitchFamily="2" charset="2"/>
              <a:buChar char="v"/>
            </a:pPr>
            <a:r>
              <a:rPr lang="es-MX" dirty="0"/>
              <a:t>Tribu de los jueces.</a:t>
            </a:r>
          </a:p>
          <a:p>
            <a:pPr>
              <a:buFont typeface="Wingdings" panose="05000000000000000000" pitchFamily="2" charset="2"/>
              <a:buChar char="v"/>
            </a:pPr>
            <a:r>
              <a:rPr lang="es-MX" dirty="0"/>
              <a:t>Vida imposible con los filisteos.</a:t>
            </a:r>
          </a:p>
          <a:p>
            <a:pPr>
              <a:buFont typeface="Wingdings" panose="05000000000000000000" pitchFamily="2" charset="2"/>
              <a:buChar char="v"/>
            </a:pPr>
            <a:r>
              <a:rPr lang="es-MX" dirty="0"/>
              <a:t>Enemigos naturales.</a:t>
            </a:r>
          </a:p>
          <a:p>
            <a:pPr>
              <a:buFont typeface="Wingdings" panose="05000000000000000000" pitchFamily="2" charset="2"/>
              <a:buChar char="v"/>
            </a:pPr>
            <a:r>
              <a:rPr lang="es-MX" dirty="0"/>
              <a:t>No lo va a tener fácil dan en su tribu.</a:t>
            </a:r>
          </a:p>
          <a:p>
            <a:pPr>
              <a:buFont typeface="Wingdings" panose="05000000000000000000" pitchFamily="2" charset="2"/>
              <a:buChar char="v"/>
            </a:pPr>
            <a:r>
              <a:rPr lang="es-MX" dirty="0"/>
              <a:t>Es una tribu que será mala porque se rebela contra Israel.</a:t>
            </a:r>
          </a:p>
          <a:p>
            <a:pPr>
              <a:buFont typeface="Wingdings" panose="05000000000000000000" pitchFamily="2" charset="2"/>
              <a:buChar char="v"/>
            </a:pPr>
            <a:r>
              <a:rPr lang="es-MX" dirty="0"/>
              <a:t>Sansón nace de esta tribu y juzga a su pueblo. </a:t>
            </a:r>
          </a:p>
          <a:p>
            <a:pPr>
              <a:buFont typeface="Wingdings" panose="05000000000000000000" pitchFamily="2" charset="2"/>
              <a:buChar char="v"/>
            </a:pPr>
            <a:r>
              <a:rPr lang="es-CL" dirty="0"/>
              <a:t>Grandes problemas de idolatría.</a:t>
            </a:r>
          </a:p>
          <a:p>
            <a:pPr>
              <a:buFont typeface="Wingdings" panose="05000000000000000000" pitchFamily="2" charset="2"/>
              <a:buChar char="v"/>
            </a:pPr>
            <a:r>
              <a:rPr lang="es-CL" b="1" dirty="0">
                <a:solidFill>
                  <a:schemeClr val="accent3">
                    <a:lumMod val="50000"/>
                  </a:schemeClr>
                </a:solidFill>
              </a:rPr>
              <a:t>¡Tu salvación espero, oh señor!</a:t>
            </a:r>
          </a:p>
          <a:p>
            <a:pPr>
              <a:buFont typeface="Wingdings" panose="05000000000000000000" pitchFamily="2" charset="2"/>
              <a:buChar char="v"/>
            </a:pPr>
            <a:r>
              <a:rPr lang="es-CL" b="1" dirty="0">
                <a:solidFill>
                  <a:schemeClr val="accent3">
                    <a:lumMod val="50000"/>
                  </a:schemeClr>
                </a:solidFill>
              </a:rPr>
              <a:t>Dan será salvo al final aunque por fuego.</a:t>
            </a:r>
          </a:p>
        </p:txBody>
      </p:sp>
      <p:sp>
        <p:nvSpPr>
          <p:cNvPr id="6" name="CuadroTexto 5">
            <a:extLst>
              <a:ext uri="{FF2B5EF4-FFF2-40B4-BE49-F238E27FC236}">
                <a16:creationId xmlns:a16="http://schemas.microsoft.com/office/drawing/2014/main" id="{8B69576F-03DB-4CB1-B047-8D7DA5DE1DA2}"/>
              </a:ext>
            </a:extLst>
          </p:cNvPr>
          <p:cNvSpPr txBox="1"/>
          <p:nvPr/>
        </p:nvSpPr>
        <p:spPr>
          <a:xfrm>
            <a:off x="5416060" y="471045"/>
            <a:ext cx="6671056" cy="1015663"/>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s-MX" b="0" i="0" dirty="0">
                <a:solidFill>
                  <a:srgbClr val="001320"/>
                </a:solidFill>
                <a:effectLst/>
                <a:latin typeface="Roboto" panose="02000000000000000000" pitchFamily="2" charset="0"/>
              </a:rPr>
              <a:t>Será Dan serpiente junto al camino, </a:t>
            </a:r>
            <a:r>
              <a:rPr lang="es-MX" sz="2400" b="1" i="0" dirty="0">
                <a:solidFill>
                  <a:srgbClr val="001320"/>
                </a:solidFill>
                <a:effectLst/>
                <a:latin typeface="Roboto" panose="02000000000000000000" pitchFamily="2" charset="0"/>
              </a:rPr>
              <a:t>Cerasta</a:t>
            </a:r>
            <a:r>
              <a:rPr lang="es-MX" b="0" i="0" dirty="0">
                <a:solidFill>
                  <a:srgbClr val="001320"/>
                </a:solidFill>
                <a:effectLst/>
                <a:latin typeface="Roboto" panose="02000000000000000000" pitchFamily="2" charset="0"/>
              </a:rPr>
              <a:t> junto á la senda, Que muerde los talones de los caballos, Y hace caer por detrás al cabalgador de ellos.</a:t>
            </a:r>
            <a:endParaRPr lang="es-CL" dirty="0"/>
          </a:p>
        </p:txBody>
      </p:sp>
      <p:sp>
        <p:nvSpPr>
          <p:cNvPr id="5" name="Elipse 4">
            <a:extLst>
              <a:ext uri="{FF2B5EF4-FFF2-40B4-BE49-F238E27FC236}">
                <a16:creationId xmlns:a16="http://schemas.microsoft.com/office/drawing/2014/main" id="{33F3FA78-7819-47D9-A6C3-EBE2B34E305B}"/>
              </a:ext>
            </a:extLst>
          </p:cNvPr>
          <p:cNvSpPr/>
          <p:nvPr/>
        </p:nvSpPr>
        <p:spPr>
          <a:xfrm>
            <a:off x="9100095" y="460130"/>
            <a:ext cx="1230865" cy="51874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CuadroTexto 3">
            <a:extLst>
              <a:ext uri="{FF2B5EF4-FFF2-40B4-BE49-F238E27FC236}">
                <a16:creationId xmlns:a16="http://schemas.microsoft.com/office/drawing/2014/main" id="{9C3EAC34-39E0-4779-9F0F-71A89D032762}"/>
              </a:ext>
            </a:extLst>
          </p:cNvPr>
          <p:cNvSpPr txBox="1"/>
          <p:nvPr/>
        </p:nvSpPr>
        <p:spPr>
          <a:xfrm>
            <a:off x="5416060" y="115710"/>
            <a:ext cx="1732084" cy="369332"/>
          </a:xfrm>
          <a:prstGeom prst="rect">
            <a:avLst/>
          </a:prstGeom>
          <a:solidFill>
            <a:srgbClr val="FFFF00"/>
          </a:solidFill>
        </p:spPr>
        <p:txBody>
          <a:bodyPr wrap="square" rtlCol="0">
            <a:spAutoFit/>
          </a:bodyPr>
          <a:lstStyle/>
          <a:p>
            <a:r>
              <a:rPr lang="es-CL" dirty="0"/>
              <a:t>Versículo 17:</a:t>
            </a:r>
          </a:p>
        </p:txBody>
      </p:sp>
      <p:sp>
        <p:nvSpPr>
          <p:cNvPr id="8" name="Flecha: doblada hacia arriba 7">
            <a:extLst>
              <a:ext uri="{FF2B5EF4-FFF2-40B4-BE49-F238E27FC236}">
                <a16:creationId xmlns:a16="http://schemas.microsoft.com/office/drawing/2014/main" id="{BBD6F7AA-5DC9-4772-AAB3-4521A4412A17}"/>
              </a:ext>
            </a:extLst>
          </p:cNvPr>
          <p:cNvSpPr/>
          <p:nvPr/>
        </p:nvSpPr>
        <p:spPr>
          <a:xfrm rot="5400000" flipV="1">
            <a:off x="9060449" y="1145260"/>
            <a:ext cx="738666" cy="1116569"/>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9" name="Imagen 8">
            <a:extLst>
              <a:ext uri="{FF2B5EF4-FFF2-40B4-BE49-F238E27FC236}">
                <a16:creationId xmlns:a16="http://schemas.microsoft.com/office/drawing/2014/main" id="{77BDC7B0-50EE-4168-9155-23AE0B16F84C}"/>
              </a:ext>
            </a:extLst>
          </p:cNvPr>
          <p:cNvPicPr>
            <a:picLocks noChangeAspect="1"/>
          </p:cNvPicPr>
          <p:nvPr/>
        </p:nvPicPr>
        <p:blipFill>
          <a:blip r:embed="rId2"/>
          <a:stretch>
            <a:fillRect/>
          </a:stretch>
        </p:blipFill>
        <p:spPr>
          <a:xfrm>
            <a:off x="4906108" y="2080741"/>
            <a:ext cx="7285892" cy="4777260"/>
          </a:xfrm>
          <a:prstGeom prst="rect">
            <a:avLst/>
          </a:prstGeom>
        </p:spPr>
      </p:pic>
      <p:sp>
        <p:nvSpPr>
          <p:cNvPr id="7" name="CuadroTexto 6">
            <a:extLst>
              <a:ext uri="{FF2B5EF4-FFF2-40B4-BE49-F238E27FC236}">
                <a16:creationId xmlns:a16="http://schemas.microsoft.com/office/drawing/2014/main" id="{553D8860-99F8-4466-BF6D-5B9D464F0E1A}"/>
              </a:ext>
            </a:extLst>
          </p:cNvPr>
          <p:cNvSpPr txBox="1"/>
          <p:nvPr/>
        </p:nvSpPr>
        <p:spPr>
          <a:xfrm>
            <a:off x="4968154" y="1557521"/>
            <a:ext cx="3783434" cy="523220"/>
          </a:xfrm>
          <a:prstGeom prst="rect">
            <a:avLst/>
          </a:prstGeom>
          <a:noFill/>
        </p:spPr>
        <p:txBody>
          <a:bodyPr wrap="square" rtlCol="0">
            <a:spAutoFit/>
          </a:bodyPr>
          <a:lstStyle/>
          <a:p>
            <a:r>
              <a:rPr lang="es-MX" sz="2800" dirty="0">
                <a:solidFill>
                  <a:schemeClr val="bg2"/>
                </a:solidFill>
                <a:highlight>
                  <a:srgbClr val="800080"/>
                </a:highlight>
              </a:rPr>
              <a:t>Víbora, es muy venenosa</a:t>
            </a:r>
            <a:endParaRPr lang="es-CL" sz="2800" dirty="0">
              <a:solidFill>
                <a:schemeClr val="bg2"/>
              </a:solidFill>
              <a:highlight>
                <a:srgbClr val="800080"/>
              </a:highlight>
            </a:endParaRPr>
          </a:p>
        </p:txBody>
      </p:sp>
      <p:sp>
        <p:nvSpPr>
          <p:cNvPr id="10" name="Elipse 9">
            <a:extLst>
              <a:ext uri="{FF2B5EF4-FFF2-40B4-BE49-F238E27FC236}">
                <a16:creationId xmlns:a16="http://schemas.microsoft.com/office/drawing/2014/main" id="{8DC5FAA9-9E68-41FB-96DC-5C4A76C887D3}"/>
              </a:ext>
            </a:extLst>
          </p:cNvPr>
          <p:cNvSpPr/>
          <p:nvPr/>
        </p:nvSpPr>
        <p:spPr>
          <a:xfrm rot="1565174">
            <a:off x="6479453" y="4552661"/>
            <a:ext cx="1126278" cy="7088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69502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3">
                                            <p:bg/>
                                          </p:spTgt>
                                        </p:tgtEl>
                                        <p:attrNameLst>
                                          <p:attrName>style.visibility</p:attrName>
                                        </p:attrNameLst>
                                      </p:cBhvr>
                                      <p:to>
                                        <p:strVal val="visible"/>
                                      </p:to>
                                    </p:set>
                                    <p:anim calcmode="lin" valueType="num">
                                      <p:cBhvr>
                                        <p:cTn id="47" dur="1000" fill="hold"/>
                                        <p:tgtEl>
                                          <p:spTgt spid="3">
                                            <p:bg/>
                                          </p:spTgt>
                                        </p:tgtEl>
                                        <p:attrNameLst>
                                          <p:attrName>ppt_w</p:attrName>
                                        </p:attrNameLst>
                                      </p:cBhvr>
                                      <p:tavLst>
                                        <p:tav tm="0">
                                          <p:val>
                                            <p:fltVal val="0"/>
                                          </p:val>
                                        </p:tav>
                                        <p:tav tm="100000">
                                          <p:val>
                                            <p:strVal val="#ppt_w"/>
                                          </p:val>
                                        </p:tav>
                                      </p:tavLst>
                                    </p:anim>
                                    <p:anim calcmode="lin" valueType="num">
                                      <p:cBhvr>
                                        <p:cTn id="48" dur="1000" fill="hold"/>
                                        <p:tgtEl>
                                          <p:spTgt spid="3">
                                            <p:bg/>
                                          </p:spTgt>
                                        </p:tgtEl>
                                        <p:attrNameLst>
                                          <p:attrName>ppt_h</p:attrName>
                                        </p:attrNameLst>
                                      </p:cBhvr>
                                      <p:tavLst>
                                        <p:tav tm="0">
                                          <p:val>
                                            <p:fltVal val="0"/>
                                          </p:val>
                                        </p:tav>
                                        <p:tav tm="100000">
                                          <p:val>
                                            <p:strVal val="#ppt_h"/>
                                          </p:val>
                                        </p:tav>
                                      </p:tavLst>
                                    </p:anim>
                                    <p:anim calcmode="lin" valueType="num">
                                      <p:cBhvr>
                                        <p:cTn id="49" dur="1000" fill="hold"/>
                                        <p:tgtEl>
                                          <p:spTgt spid="3">
                                            <p:bg/>
                                          </p:spTgt>
                                        </p:tgtEl>
                                        <p:attrNameLst>
                                          <p:attrName>style.rotation</p:attrName>
                                        </p:attrNameLst>
                                      </p:cBhvr>
                                      <p:tavLst>
                                        <p:tav tm="0">
                                          <p:val>
                                            <p:fltVal val="90"/>
                                          </p:val>
                                        </p:tav>
                                        <p:tav tm="100000">
                                          <p:val>
                                            <p:fltVal val="0"/>
                                          </p:val>
                                        </p:tav>
                                      </p:tavLst>
                                    </p:anim>
                                    <p:animEffect transition="in" filter="fade">
                                      <p:cBhvr>
                                        <p:cTn id="50" dur="1000"/>
                                        <p:tgtEl>
                                          <p:spTgt spid="3">
                                            <p:bg/>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3">
                                            <p:txEl>
                                              <p:pRg st="0" end="0"/>
                                            </p:txEl>
                                          </p:spTgt>
                                        </p:tgtEl>
                                        <p:attrNameLst>
                                          <p:attrName>style.visibility</p:attrName>
                                        </p:attrNameLst>
                                      </p:cBhvr>
                                      <p:to>
                                        <p:strVal val="visible"/>
                                      </p:to>
                                    </p:set>
                                    <p:anim calcmode="lin" valueType="num">
                                      <p:cBhvr>
                                        <p:cTn id="5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58" dur="1000"/>
                                        <p:tgtEl>
                                          <p:spTgt spid="3">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3">
                                            <p:txEl>
                                              <p:pRg st="1" end="1"/>
                                            </p:txEl>
                                          </p:spTgt>
                                        </p:tgtEl>
                                        <p:attrNameLst>
                                          <p:attrName>style.visibility</p:attrName>
                                        </p:attrNameLst>
                                      </p:cBhvr>
                                      <p:to>
                                        <p:strVal val="visible"/>
                                      </p:to>
                                    </p:set>
                                    <p:anim calcmode="lin" valueType="num">
                                      <p:cBhvr>
                                        <p:cTn id="6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6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6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66" dur="1000"/>
                                        <p:tgtEl>
                                          <p:spTgt spid="3">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3">
                                            <p:txEl>
                                              <p:pRg st="2" end="2"/>
                                            </p:txEl>
                                          </p:spTgt>
                                        </p:tgtEl>
                                        <p:attrNameLst>
                                          <p:attrName>style.visibility</p:attrName>
                                        </p:attrNameLst>
                                      </p:cBhvr>
                                      <p:to>
                                        <p:strVal val="visible"/>
                                      </p:to>
                                    </p:set>
                                    <p:anim calcmode="lin" valueType="num">
                                      <p:cBhvr>
                                        <p:cTn id="7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7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73"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74" dur="1000"/>
                                        <p:tgtEl>
                                          <p:spTgt spid="3">
                                            <p:txEl>
                                              <p:pRg st="2" end="2"/>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3">
                                            <p:txEl>
                                              <p:pRg st="3" end="3"/>
                                            </p:txEl>
                                          </p:spTgt>
                                        </p:tgtEl>
                                        <p:attrNameLst>
                                          <p:attrName>style.visibility</p:attrName>
                                        </p:attrNameLst>
                                      </p:cBhvr>
                                      <p:to>
                                        <p:strVal val="visible"/>
                                      </p:to>
                                    </p:set>
                                    <p:anim calcmode="lin" valueType="num">
                                      <p:cBhvr>
                                        <p:cTn id="79"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80"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81"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82" dur="1000"/>
                                        <p:tgtEl>
                                          <p:spTgt spid="3">
                                            <p:txEl>
                                              <p:pRg st="3" end="3"/>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grpId="0" nodeType="clickEffect">
                                  <p:stCondLst>
                                    <p:cond delay="0"/>
                                  </p:stCondLst>
                                  <p:childTnLst>
                                    <p:set>
                                      <p:cBhvr>
                                        <p:cTn id="86" dur="1" fill="hold">
                                          <p:stCondLst>
                                            <p:cond delay="0"/>
                                          </p:stCondLst>
                                        </p:cTn>
                                        <p:tgtEl>
                                          <p:spTgt spid="3">
                                            <p:txEl>
                                              <p:pRg st="4" end="4"/>
                                            </p:txEl>
                                          </p:spTgt>
                                        </p:tgtEl>
                                        <p:attrNameLst>
                                          <p:attrName>style.visibility</p:attrName>
                                        </p:attrNameLst>
                                      </p:cBhvr>
                                      <p:to>
                                        <p:strVal val="visible"/>
                                      </p:to>
                                    </p:set>
                                    <p:anim calcmode="lin" valueType="num">
                                      <p:cBhvr>
                                        <p:cTn id="87"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88"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89"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90" dur="1000"/>
                                        <p:tgtEl>
                                          <p:spTgt spid="3">
                                            <p:txEl>
                                              <p:pRg st="4" end="4"/>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grpId="0" nodeType="clickEffect">
                                  <p:stCondLst>
                                    <p:cond delay="0"/>
                                  </p:stCondLst>
                                  <p:childTnLst>
                                    <p:set>
                                      <p:cBhvr>
                                        <p:cTn id="94" dur="1" fill="hold">
                                          <p:stCondLst>
                                            <p:cond delay="0"/>
                                          </p:stCondLst>
                                        </p:cTn>
                                        <p:tgtEl>
                                          <p:spTgt spid="3">
                                            <p:txEl>
                                              <p:pRg st="5" end="5"/>
                                            </p:txEl>
                                          </p:spTgt>
                                        </p:tgtEl>
                                        <p:attrNameLst>
                                          <p:attrName>style.visibility</p:attrName>
                                        </p:attrNameLst>
                                      </p:cBhvr>
                                      <p:to>
                                        <p:strVal val="visible"/>
                                      </p:to>
                                    </p:set>
                                    <p:anim calcmode="lin" valueType="num">
                                      <p:cBhvr>
                                        <p:cTn id="95"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96"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97"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98" dur="1000"/>
                                        <p:tgtEl>
                                          <p:spTgt spid="3">
                                            <p:txEl>
                                              <p:pRg st="5" end="5"/>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31" presetClass="entr" presetSubtype="0" fill="hold" grpId="0" nodeType="clickEffect">
                                  <p:stCondLst>
                                    <p:cond delay="0"/>
                                  </p:stCondLst>
                                  <p:childTnLst>
                                    <p:set>
                                      <p:cBhvr>
                                        <p:cTn id="102" dur="1" fill="hold">
                                          <p:stCondLst>
                                            <p:cond delay="0"/>
                                          </p:stCondLst>
                                        </p:cTn>
                                        <p:tgtEl>
                                          <p:spTgt spid="3">
                                            <p:txEl>
                                              <p:pRg st="6" end="6"/>
                                            </p:txEl>
                                          </p:spTgt>
                                        </p:tgtEl>
                                        <p:attrNameLst>
                                          <p:attrName>style.visibility</p:attrName>
                                        </p:attrNameLst>
                                      </p:cBhvr>
                                      <p:to>
                                        <p:strVal val="visible"/>
                                      </p:to>
                                    </p:set>
                                    <p:anim calcmode="lin" valueType="num">
                                      <p:cBhvr>
                                        <p:cTn id="103"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104"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105"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106" dur="1000"/>
                                        <p:tgtEl>
                                          <p:spTgt spid="3">
                                            <p:txEl>
                                              <p:pRg st="6" end="6"/>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31" presetClass="entr" presetSubtype="0" fill="hold" grpId="0" nodeType="clickEffect">
                                  <p:stCondLst>
                                    <p:cond delay="0"/>
                                  </p:stCondLst>
                                  <p:childTnLst>
                                    <p:set>
                                      <p:cBhvr>
                                        <p:cTn id="110" dur="1" fill="hold">
                                          <p:stCondLst>
                                            <p:cond delay="0"/>
                                          </p:stCondLst>
                                        </p:cTn>
                                        <p:tgtEl>
                                          <p:spTgt spid="3">
                                            <p:txEl>
                                              <p:pRg st="7" end="7"/>
                                            </p:txEl>
                                          </p:spTgt>
                                        </p:tgtEl>
                                        <p:attrNameLst>
                                          <p:attrName>style.visibility</p:attrName>
                                        </p:attrNameLst>
                                      </p:cBhvr>
                                      <p:to>
                                        <p:strVal val="visible"/>
                                      </p:to>
                                    </p:set>
                                    <p:anim calcmode="lin" valueType="num">
                                      <p:cBhvr>
                                        <p:cTn id="111"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112"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113"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114" dur="1000"/>
                                        <p:tgtEl>
                                          <p:spTgt spid="3">
                                            <p:txEl>
                                              <p:pRg st="7" end="7"/>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31" presetClass="entr" presetSubtype="0" fill="hold" grpId="0" nodeType="clickEffect">
                                  <p:stCondLst>
                                    <p:cond delay="0"/>
                                  </p:stCondLst>
                                  <p:childTnLst>
                                    <p:set>
                                      <p:cBhvr>
                                        <p:cTn id="118" dur="1" fill="hold">
                                          <p:stCondLst>
                                            <p:cond delay="0"/>
                                          </p:stCondLst>
                                        </p:cTn>
                                        <p:tgtEl>
                                          <p:spTgt spid="3">
                                            <p:txEl>
                                              <p:pRg st="8" end="8"/>
                                            </p:txEl>
                                          </p:spTgt>
                                        </p:tgtEl>
                                        <p:attrNameLst>
                                          <p:attrName>style.visibility</p:attrName>
                                        </p:attrNameLst>
                                      </p:cBhvr>
                                      <p:to>
                                        <p:strVal val="visible"/>
                                      </p:to>
                                    </p:set>
                                    <p:anim calcmode="lin" valueType="num">
                                      <p:cBhvr>
                                        <p:cTn id="119"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120"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121"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122"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6" grpId="0" animBg="1"/>
      <p:bldP spid="5" grpId="0" animBg="1"/>
      <p:bldP spid="4" grpId="0" animBg="1"/>
      <p:bldP spid="8" grpId="0" animBg="1"/>
      <p:bldP spid="7"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dirty="0"/>
          </a:p>
        </p:txBody>
      </p:sp>
      <p:sp>
        <p:nvSpPr>
          <p:cNvPr id="3" name="Marcador de contenido 2"/>
          <p:cNvSpPr>
            <a:spLocks noGrp="1"/>
          </p:cNvSpPr>
          <p:nvPr>
            <p:ph idx="1"/>
          </p:nvPr>
        </p:nvSpPr>
        <p:spPr/>
        <p:txBody>
          <a:bodyPr/>
          <a:lstStyle/>
          <a:p>
            <a:endParaRPr lang="en-US" dirty="0"/>
          </a:p>
        </p:txBody>
      </p:sp>
      <p:pic>
        <p:nvPicPr>
          <p:cNvPr id="4" name="Imagen 3"/>
          <p:cNvPicPr>
            <a:picLocks noChangeAspect="1"/>
          </p:cNvPicPr>
          <p:nvPr/>
        </p:nvPicPr>
        <p:blipFill>
          <a:blip r:embed="rId2"/>
          <a:stretch>
            <a:fillRect/>
          </a:stretch>
        </p:blipFill>
        <p:spPr>
          <a:xfrm>
            <a:off x="1589" y="894"/>
            <a:ext cx="12188825" cy="6856214"/>
          </a:xfrm>
          <a:prstGeom prst="rect">
            <a:avLst/>
          </a:prstGeom>
        </p:spPr>
      </p:pic>
      <p:sp>
        <p:nvSpPr>
          <p:cNvPr id="5" name="CuadroTexto 4">
            <a:extLst>
              <a:ext uri="{FF2B5EF4-FFF2-40B4-BE49-F238E27FC236}">
                <a16:creationId xmlns:a16="http://schemas.microsoft.com/office/drawing/2014/main" id="{48699709-3A56-4622-9601-249722CD2FC5}"/>
              </a:ext>
            </a:extLst>
          </p:cNvPr>
          <p:cNvSpPr txBox="1"/>
          <p:nvPr/>
        </p:nvSpPr>
        <p:spPr>
          <a:xfrm>
            <a:off x="2751908" y="618517"/>
            <a:ext cx="2046514" cy="523220"/>
          </a:xfrm>
          <a:prstGeom prst="rect">
            <a:avLst/>
          </a:prstGeom>
          <a:solidFill>
            <a:schemeClr val="accent5">
              <a:lumMod val="50000"/>
            </a:schemeClr>
          </a:solidFill>
        </p:spPr>
        <p:txBody>
          <a:bodyPr wrap="square" rtlCol="0">
            <a:spAutoFit/>
          </a:bodyPr>
          <a:lstStyle/>
          <a:p>
            <a:r>
              <a:rPr lang="es-MX" sz="2800" dirty="0">
                <a:solidFill>
                  <a:schemeClr val="bg1"/>
                </a:solidFill>
              </a:rPr>
              <a:t>FERNANDA:</a:t>
            </a:r>
            <a:endParaRPr lang="es-CL" sz="2800" dirty="0">
              <a:solidFill>
                <a:schemeClr val="bg1"/>
              </a:solidFill>
            </a:endParaRPr>
          </a:p>
        </p:txBody>
      </p:sp>
      <p:sp>
        <p:nvSpPr>
          <p:cNvPr id="6" name="Rectángulo 5">
            <a:extLst>
              <a:ext uri="{FF2B5EF4-FFF2-40B4-BE49-F238E27FC236}">
                <a16:creationId xmlns:a16="http://schemas.microsoft.com/office/drawing/2014/main" id="{07811047-5D2E-402E-A25C-CBE6925A7A27}"/>
              </a:ext>
            </a:extLst>
          </p:cNvPr>
          <p:cNvSpPr/>
          <p:nvPr/>
        </p:nvSpPr>
        <p:spPr>
          <a:xfrm>
            <a:off x="8563708" y="4352192"/>
            <a:ext cx="3024554" cy="44840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L"/>
          </a:p>
        </p:txBody>
      </p:sp>
      <p:sp>
        <p:nvSpPr>
          <p:cNvPr id="8" name="Rectángulo 7">
            <a:extLst>
              <a:ext uri="{FF2B5EF4-FFF2-40B4-BE49-F238E27FC236}">
                <a16:creationId xmlns:a16="http://schemas.microsoft.com/office/drawing/2014/main" id="{0B757AF3-F40F-44ED-8E66-D31F56344E11}"/>
              </a:ext>
            </a:extLst>
          </p:cNvPr>
          <p:cNvSpPr/>
          <p:nvPr/>
        </p:nvSpPr>
        <p:spPr>
          <a:xfrm>
            <a:off x="7353299" y="2648881"/>
            <a:ext cx="3924925" cy="44840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L"/>
          </a:p>
        </p:txBody>
      </p:sp>
      <p:sp>
        <p:nvSpPr>
          <p:cNvPr id="9" name="Rectángulo 8">
            <a:extLst>
              <a:ext uri="{FF2B5EF4-FFF2-40B4-BE49-F238E27FC236}">
                <a16:creationId xmlns:a16="http://schemas.microsoft.com/office/drawing/2014/main" id="{0DFBA2AF-A537-4311-BB18-36D8B8320E0E}"/>
              </a:ext>
            </a:extLst>
          </p:cNvPr>
          <p:cNvSpPr/>
          <p:nvPr/>
        </p:nvSpPr>
        <p:spPr>
          <a:xfrm>
            <a:off x="913777" y="2608113"/>
            <a:ext cx="3148269" cy="44840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L"/>
          </a:p>
        </p:txBody>
      </p:sp>
      <p:sp>
        <p:nvSpPr>
          <p:cNvPr id="10" name="Rectángulo 9">
            <a:extLst>
              <a:ext uri="{FF2B5EF4-FFF2-40B4-BE49-F238E27FC236}">
                <a16:creationId xmlns:a16="http://schemas.microsoft.com/office/drawing/2014/main" id="{9008970B-1392-40AF-AE42-3EE47ED80578}"/>
              </a:ext>
            </a:extLst>
          </p:cNvPr>
          <p:cNvSpPr/>
          <p:nvPr/>
        </p:nvSpPr>
        <p:spPr>
          <a:xfrm>
            <a:off x="5037992" y="3854942"/>
            <a:ext cx="2315307" cy="44840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75521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VIDEO: ¿De qué trata el libro de Génesis? – El Proyecto Biblia">
            <a:extLst>
              <a:ext uri="{FF2B5EF4-FFF2-40B4-BE49-F238E27FC236}">
                <a16:creationId xmlns:a16="http://schemas.microsoft.com/office/drawing/2014/main" id="{B164D2F5-0896-4E1B-97E4-7AB64AD0F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26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1A885B35-9DA5-43E5-9166-9C10C2A2B1D6}"/>
              </a:ext>
            </a:extLst>
          </p:cNvPr>
          <p:cNvSpPr>
            <a:spLocks noGrp="1"/>
          </p:cNvSpPr>
          <p:nvPr>
            <p:ph type="title"/>
          </p:nvPr>
        </p:nvSpPr>
        <p:spPr>
          <a:xfrm>
            <a:off x="2215662" y="1989992"/>
            <a:ext cx="3410951" cy="1439008"/>
          </a:xfrm>
        </p:spPr>
        <p:style>
          <a:lnRef idx="0">
            <a:schemeClr val="accent4"/>
          </a:lnRef>
          <a:fillRef idx="3">
            <a:schemeClr val="accent4"/>
          </a:fillRef>
          <a:effectRef idx="3">
            <a:schemeClr val="accent4"/>
          </a:effectRef>
          <a:fontRef idx="minor">
            <a:schemeClr val="lt1"/>
          </a:fontRef>
        </p:style>
        <p:txBody>
          <a:bodyPr>
            <a:normAutofit/>
          </a:bodyPr>
          <a:lstStyle/>
          <a:p>
            <a:r>
              <a:rPr lang="es-CL" sz="3600" b="1" dirty="0">
                <a:solidFill>
                  <a:schemeClr val="tx1">
                    <a:lumMod val="95000"/>
                    <a:lumOff val="5000"/>
                  </a:schemeClr>
                </a:solidFill>
              </a:rPr>
              <a:t>Capitulo 49</a:t>
            </a:r>
            <a:br>
              <a:rPr lang="es-CL" sz="3600" b="1" dirty="0">
                <a:solidFill>
                  <a:schemeClr val="tx1">
                    <a:lumMod val="95000"/>
                    <a:lumOff val="5000"/>
                  </a:schemeClr>
                </a:solidFill>
              </a:rPr>
            </a:br>
            <a:r>
              <a:rPr lang="es-CL" sz="3600" b="1" dirty="0">
                <a:solidFill>
                  <a:schemeClr val="tx1">
                    <a:lumMod val="95000"/>
                    <a:lumOff val="5000"/>
                  </a:schemeClr>
                </a:solidFill>
              </a:rPr>
              <a:t>Vers. 19</a:t>
            </a:r>
          </a:p>
        </p:txBody>
      </p:sp>
    </p:spTree>
    <p:extLst>
      <p:ext uri="{BB962C8B-B14F-4D97-AF65-F5344CB8AC3E}">
        <p14:creationId xmlns:p14="http://schemas.microsoft.com/office/powerpoint/2010/main" val="36810658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7880FC-CB6B-4F4E-9C8B-74C2F93CCAE4}"/>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29FC359C-CEDF-4503-8DD3-7D75D962CCD2}"/>
              </a:ext>
            </a:extLst>
          </p:cNvPr>
          <p:cNvSpPr>
            <a:spLocks noGrp="1"/>
          </p:cNvSpPr>
          <p:nvPr>
            <p:ph sz="quarter" idx="13"/>
          </p:nvPr>
        </p:nvSpPr>
        <p:spPr/>
        <p:txBody>
          <a:bodyPr/>
          <a:lstStyle/>
          <a:p>
            <a:endParaRPr lang="es-CL"/>
          </a:p>
        </p:txBody>
      </p:sp>
      <p:sp>
        <p:nvSpPr>
          <p:cNvPr id="4" name="Marcador de texto 3">
            <a:extLst>
              <a:ext uri="{FF2B5EF4-FFF2-40B4-BE49-F238E27FC236}">
                <a16:creationId xmlns:a16="http://schemas.microsoft.com/office/drawing/2014/main" id="{4EEF902E-C574-466C-8B16-BD59D9E65888}"/>
              </a:ext>
            </a:extLst>
          </p:cNvPr>
          <p:cNvSpPr>
            <a:spLocks noGrp="1"/>
          </p:cNvSpPr>
          <p:nvPr>
            <p:ph type="body" sz="half" idx="2"/>
          </p:nvPr>
        </p:nvSpPr>
        <p:spPr/>
        <p:txBody>
          <a:bodyPr/>
          <a:lstStyle/>
          <a:p>
            <a:endParaRPr lang="es-CL" dirty="0"/>
          </a:p>
        </p:txBody>
      </p:sp>
      <p:pic>
        <p:nvPicPr>
          <p:cNvPr id="9218" name="Picture 2">
            <a:extLst>
              <a:ext uri="{FF2B5EF4-FFF2-40B4-BE49-F238E27FC236}">
                <a16:creationId xmlns:a16="http://schemas.microsoft.com/office/drawing/2014/main" id="{D1C835DA-E45C-42C2-969C-0927B0E542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6950" y="0"/>
            <a:ext cx="61150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49) Profecía a las 12 Tribus&#10;(49:19) GAD: La pala-&#10;bra 'Gad' en lengua&#10;hebrea significa “ban-&#10;da salvaje”. Fue la&#10;primera...">
            <a:extLst>
              <a:ext uri="{FF2B5EF4-FFF2-40B4-BE49-F238E27FC236}">
                <a16:creationId xmlns:a16="http://schemas.microsoft.com/office/drawing/2014/main" id="{099701F7-F12D-444E-B41B-874E7CD57D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76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879F0CF3-261E-41CE-A0A9-FF943FBD0535}"/>
              </a:ext>
            </a:extLst>
          </p:cNvPr>
          <p:cNvSpPr/>
          <p:nvPr/>
        </p:nvSpPr>
        <p:spPr>
          <a:xfrm>
            <a:off x="6076950" y="3976382"/>
            <a:ext cx="6115050" cy="288161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r>
              <a:rPr lang="es-MX" dirty="0">
                <a:solidFill>
                  <a:srgbClr val="92D050"/>
                </a:solidFill>
                <a:latin typeface="Verdana" panose="020B0604030504040204" pitchFamily="34" charset="0"/>
                <a:ea typeface="Verdana" panose="020B0604030504040204" pitchFamily="34" charset="0"/>
              </a:rPr>
              <a:t>En tiempos de Jeremías será oprimido por los extranjeros.</a:t>
            </a:r>
          </a:p>
          <a:p>
            <a:pPr marL="285750" indent="-285750">
              <a:buFont typeface="Wingdings" panose="05000000000000000000" pitchFamily="2" charset="2"/>
              <a:buChar char="q"/>
            </a:pPr>
            <a:r>
              <a:rPr lang="es-MX" dirty="0">
                <a:solidFill>
                  <a:srgbClr val="92D050"/>
                </a:solidFill>
                <a:latin typeface="Verdana" panose="020B0604030504040204" pitchFamily="34" charset="0"/>
                <a:ea typeface="Verdana" panose="020B0604030504040204" pitchFamily="34" charset="0"/>
              </a:rPr>
              <a:t>Se caracterizan por ser valientes guerreros en el libro de crónicas.</a:t>
            </a:r>
          </a:p>
          <a:p>
            <a:pPr marL="285750" indent="-285750">
              <a:buFont typeface="Wingdings" panose="05000000000000000000" pitchFamily="2" charset="2"/>
              <a:buChar char="q"/>
            </a:pPr>
            <a:r>
              <a:rPr lang="es-MX" dirty="0">
                <a:solidFill>
                  <a:srgbClr val="92D050"/>
                </a:solidFill>
                <a:latin typeface="Verdana" panose="020B0604030504040204" pitchFamily="34" charset="0"/>
                <a:ea typeface="Verdana" panose="020B0604030504040204" pitchFamily="34" charset="0"/>
              </a:rPr>
              <a:t>Tenían que ser guerreros debido a su posición territorial, eran los primeros en ser atacados por otros pueblos como los asirios.</a:t>
            </a:r>
            <a:endParaRPr lang="es-CL" dirty="0">
              <a:solidFill>
                <a:srgbClr val="92D05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13471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2DA423-2446-425D-8AAE-FF1C2A8FE07B}"/>
              </a:ext>
            </a:extLst>
          </p:cNvPr>
          <p:cNvSpPr>
            <a:spLocks noGrp="1"/>
          </p:cNvSpPr>
          <p:nvPr>
            <p:ph type="title"/>
          </p:nvPr>
        </p:nvSpPr>
        <p:spPr>
          <a:xfrm>
            <a:off x="104883" y="126023"/>
            <a:ext cx="4801225" cy="718038"/>
          </a:xfrm>
          <a:solidFill>
            <a:srgbClr val="FF0000"/>
          </a:solidFill>
        </p:spPr>
        <p:style>
          <a:lnRef idx="0">
            <a:schemeClr val="accent6"/>
          </a:lnRef>
          <a:fillRef idx="3">
            <a:schemeClr val="accent6"/>
          </a:fillRef>
          <a:effectRef idx="3">
            <a:schemeClr val="accent6"/>
          </a:effectRef>
          <a:fontRef idx="minor">
            <a:schemeClr val="lt1"/>
          </a:fontRef>
        </p:style>
        <p:txBody>
          <a:bodyPr>
            <a:noAutofit/>
          </a:bodyPr>
          <a:lstStyle/>
          <a:p>
            <a:pPr>
              <a:lnSpc>
                <a:spcPct val="200000"/>
              </a:lnSpc>
            </a:pPr>
            <a:r>
              <a:rPr lang="es-CL" sz="3600" u="sng" dirty="0">
                <a:solidFill>
                  <a:schemeClr val="bg2"/>
                </a:solidFill>
                <a:effectLst>
                  <a:outerShdw blurRad="38100" dist="38100" dir="2700000" algn="tl">
                    <a:srgbClr val="000000">
                      <a:alpha val="43137"/>
                    </a:srgbClr>
                  </a:outerShdw>
                </a:effectLst>
              </a:rPr>
              <a:t>Bendición a </a:t>
            </a:r>
            <a:r>
              <a:rPr lang="es-CL" sz="3600" u="sng" dirty="0" err="1">
                <a:solidFill>
                  <a:schemeClr val="bg2"/>
                </a:solidFill>
                <a:effectLst>
                  <a:outerShdw blurRad="38100" dist="38100" dir="2700000" algn="tl">
                    <a:srgbClr val="000000">
                      <a:alpha val="43137"/>
                    </a:srgbClr>
                  </a:outerShdw>
                </a:effectLst>
              </a:rPr>
              <a:t>gad</a:t>
            </a:r>
            <a:endParaRPr lang="es-CL" sz="3600" u="sng" dirty="0">
              <a:solidFill>
                <a:schemeClr val="bg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D5CED9D2-A31F-4739-8C20-B472890A3B9A}"/>
              </a:ext>
            </a:extLst>
          </p:cNvPr>
          <p:cNvSpPr>
            <a:spLocks noGrp="1"/>
          </p:cNvSpPr>
          <p:nvPr>
            <p:ph sz="quarter" idx="13"/>
          </p:nvPr>
        </p:nvSpPr>
        <p:spPr>
          <a:xfrm>
            <a:off x="104883" y="978877"/>
            <a:ext cx="4801225" cy="5753100"/>
          </a:xfrm>
          <a:solidFill>
            <a:srgbClr val="FFFF00"/>
          </a:solidFill>
        </p:spPr>
        <p:style>
          <a:lnRef idx="1">
            <a:schemeClr val="accent3"/>
          </a:lnRef>
          <a:fillRef idx="2">
            <a:schemeClr val="accent3"/>
          </a:fillRef>
          <a:effectRef idx="1">
            <a:schemeClr val="accent3"/>
          </a:effectRef>
          <a:fontRef idx="minor">
            <a:schemeClr val="dk1"/>
          </a:fontRef>
        </p:style>
        <p:txBody>
          <a:bodyPr/>
          <a:lstStyle/>
          <a:p>
            <a:pPr>
              <a:buFont typeface="Wingdings" panose="05000000000000000000" pitchFamily="2" charset="2"/>
              <a:buChar char="v"/>
            </a:pPr>
            <a:r>
              <a:rPr lang="es-MX" dirty="0"/>
              <a:t>Gad tendrá guerra pero sale vencedor de varias batallas.</a:t>
            </a:r>
          </a:p>
          <a:p>
            <a:pPr>
              <a:buFont typeface="Wingdings" panose="05000000000000000000" pitchFamily="2" charset="2"/>
              <a:buChar char="v"/>
            </a:pPr>
            <a:r>
              <a:rPr lang="es-MX" dirty="0"/>
              <a:t>El nombre “Gad” viene del verbo “</a:t>
            </a:r>
            <a:r>
              <a:rPr lang="es-MX" i="1" dirty="0" err="1"/>
              <a:t>Gud</a:t>
            </a:r>
            <a:r>
              <a:rPr lang="es-MX" i="1" dirty="0"/>
              <a:t>”</a:t>
            </a:r>
            <a:r>
              <a:rPr lang="es-MX" dirty="0"/>
              <a:t>, que significa “atacar, invadir”.  La palabra “Gad” también se traduce como “tropa”.  La bendición de Jacob tiene que ver con ser atacado, pero también atacar de regreso. </a:t>
            </a:r>
            <a:endParaRPr lang="es-CL" dirty="0"/>
          </a:p>
        </p:txBody>
      </p:sp>
      <p:sp>
        <p:nvSpPr>
          <p:cNvPr id="6" name="CuadroTexto 5">
            <a:extLst>
              <a:ext uri="{FF2B5EF4-FFF2-40B4-BE49-F238E27FC236}">
                <a16:creationId xmlns:a16="http://schemas.microsoft.com/office/drawing/2014/main" id="{8B69576F-03DB-4CB1-B047-8D7DA5DE1DA2}"/>
              </a:ext>
            </a:extLst>
          </p:cNvPr>
          <p:cNvSpPr txBox="1"/>
          <p:nvPr/>
        </p:nvSpPr>
        <p:spPr>
          <a:xfrm>
            <a:off x="5416061" y="485042"/>
            <a:ext cx="6671056"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s-MX" b="0" i="0" dirty="0">
                <a:solidFill>
                  <a:srgbClr val="001320"/>
                </a:solidFill>
                <a:effectLst/>
                <a:latin typeface="Roboto" panose="02000000000000000000" pitchFamily="2" charset="0"/>
              </a:rPr>
              <a:t>Gad, ejército lo </a:t>
            </a:r>
            <a:r>
              <a:rPr lang="es-MX" sz="2400" b="1" i="0" dirty="0">
                <a:solidFill>
                  <a:srgbClr val="001320"/>
                </a:solidFill>
                <a:effectLst/>
                <a:latin typeface="Roboto" panose="02000000000000000000" pitchFamily="2" charset="0"/>
              </a:rPr>
              <a:t>acometerá</a:t>
            </a:r>
            <a:r>
              <a:rPr lang="es-MX" b="0" i="0" dirty="0">
                <a:solidFill>
                  <a:srgbClr val="001320"/>
                </a:solidFill>
                <a:effectLst/>
                <a:latin typeface="Roboto" panose="02000000000000000000" pitchFamily="2" charset="0"/>
              </a:rPr>
              <a:t>; Mas él </a:t>
            </a:r>
            <a:r>
              <a:rPr lang="es-MX" sz="2400" b="1" i="0" dirty="0">
                <a:solidFill>
                  <a:srgbClr val="001320"/>
                </a:solidFill>
                <a:effectLst/>
                <a:latin typeface="Roboto" panose="02000000000000000000" pitchFamily="2" charset="0"/>
              </a:rPr>
              <a:t>acometerá</a:t>
            </a:r>
            <a:r>
              <a:rPr lang="es-MX" b="0" i="0" dirty="0">
                <a:solidFill>
                  <a:srgbClr val="001320"/>
                </a:solidFill>
                <a:effectLst/>
                <a:latin typeface="Roboto" panose="02000000000000000000" pitchFamily="2" charset="0"/>
              </a:rPr>
              <a:t> al fin.</a:t>
            </a:r>
            <a:endParaRPr lang="es-CL" dirty="0"/>
          </a:p>
        </p:txBody>
      </p:sp>
      <p:sp>
        <p:nvSpPr>
          <p:cNvPr id="5" name="Elipse 4">
            <a:extLst>
              <a:ext uri="{FF2B5EF4-FFF2-40B4-BE49-F238E27FC236}">
                <a16:creationId xmlns:a16="http://schemas.microsoft.com/office/drawing/2014/main" id="{33F3FA78-7819-47D9-A6C3-EBE2B34E305B}"/>
              </a:ext>
            </a:extLst>
          </p:cNvPr>
          <p:cNvSpPr/>
          <p:nvPr/>
        </p:nvSpPr>
        <p:spPr>
          <a:xfrm>
            <a:off x="6998734" y="428765"/>
            <a:ext cx="1564973" cy="55956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CuadroTexto 3">
            <a:extLst>
              <a:ext uri="{FF2B5EF4-FFF2-40B4-BE49-F238E27FC236}">
                <a16:creationId xmlns:a16="http://schemas.microsoft.com/office/drawing/2014/main" id="{9C3EAC34-39E0-4779-9F0F-71A89D032762}"/>
              </a:ext>
            </a:extLst>
          </p:cNvPr>
          <p:cNvSpPr txBox="1"/>
          <p:nvPr/>
        </p:nvSpPr>
        <p:spPr>
          <a:xfrm>
            <a:off x="5416060" y="115710"/>
            <a:ext cx="1732084" cy="369332"/>
          </a:xfrm>
          <a:prstGeom prst="rect">
            <a:avLst/>
          </a:prstGeom>
          <a:solidFill>
            <a:srgbClr val="FFFF00"/>
          </a:solidFill>
        </p:spPr>
        <p:txBody>
          <a:bodyPr wrap="square" rtlCol="0">
            <a:spAutoFit/>
          </a:bodyPr>
          <a:lstStyle/>
          <a:p>
            <a:r>
              <a:rPr lang="es-CL" dirty="0"/>
              <a:t>Versículo 19:</a:t>
            </a:r>
          </a:p>
        </p:txBody>
      </p:sp>
      <p:sp>
        <p:nvSpPr>
          <p:cNvPr id="8" name="Flecha: doblada hacia arriba 7">
            <a:extLst>
              <a:ext uri="{FF2B5EF4-FFF2-40B4-BE49-F238E27FC236}">
                <a16:creationId xmlns:a16="http://schemas.microsoft.com/office/drawing/2014/main" id="{BBD6F7AA-5DC9-4772-AAB3-4521A4412A17}"/>
              </a:ext>
            </a:extLst>
          </p:cNvPr>
          <p:cNvSpPr/>
          <p:nvPr/>
        </p:nvSpPr>
        <p:spPr>
          <a:xfrm rot="5400000" flipV="1">
            <a:off x="9717116" y="707869"/>
            <a:ext cx="559567" cy="1266009"/>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9" name="CuadroTexto 8">
            <a:extLst>
              <a:ext uri="{FF2B5EF4-FFF2-40B4-BE49-F238E27FC236}">
                <a16:creationId xmlns:a16="http://schemas.microsoft.com/office/drawing/2014/main" id="{4C2C0EF3-3717-42C2-A5EF-7D3B1696E25D}"/>
              </a:ext>
            </a:extLst>
          </p:cNvPr>
          <p:cNvSpPr txBox="1"/>
          <p:nvPr/>
        </p:nvSpPr>
        <p:spPr>
          <a:xfrm>
            <a:off x="5064310" y="1020492"/>
            <a:ext cx="4202782" cy="461665"/>
          </a:xfrm>
          <a:prstGeom prst="rect">
            <a:avLst/>
          </a:prstGeom>
          <a:noFill/>
        </p:spPr>
        <p:txBody>
          <a:bodyPr wrap="square" rtlCol="0">
            <a:spAutoFit/>
          </a:bodyPr>
          <a:lstStyle/>
          <a:p>
            <a:r>
              <a:rPr lang="es-CL" sz="2400" dirty="0">
                <a:solidFill>
                  <a:schemeClr val="accent4"/>
                </a:solidFill>
                <a:highlight>
                  <a:srgbClr val="000080"/>
                </a:highlight>
              </a:rPr>
              <a:t>Embestir con </a:t>
            </a:r>
            <a:r>
              <a:rPr lang="es-CL" sz="2400" dirty="0" err="1">
                <a:solidFill>
                  <a:schemeClr val="accent4"/>
                </a:solidFill>
                <a:highlight>
                  <a:srgbClr val="000080"/>
                </a:highlight>
              </a:rPr>
              <a:t>impetu</a:t>
            </a:r>
            <a:r>
              <a:rPr lang="es-CL" sz="2400" dirty="0">
                <a:solidFill>
                  <a:schemeClr val="accent4"/>
                </a:solidFill>
                <a:highlight>
                  <a:srgbClr val="000080"/>
                </a:highlight>
              </a:rPr>
              <a:t>, atacar, etc. </a:t>
            </a:r>
          </a:p>
        </p:txBody>
      </p:sp>
      <p:sp>
        <p:nvSpPr>
          <p:cNvPr id="14" name="Elipse 13">
            <a:extLst>
              <a:ext uri="{FF2B5EF4-FFF2-40B4-BE49-F238E27FC236}">
                <a16:creationId xmlns:a16="http://schemas.microsoft.com/office/drawing/2014/main" id="{375E8A3C-6628-48E2-B322-BCB97F027B68}"/>
              </a:ext>
            </a:extLst>
          </p:cNvPr>
          <p:cNvSpPr/>
          <p:nvPr/>
        </p:nvSpPr>
        <p:spPr>
          <a:xfrm>
            <a:off x="9363893" y="419312"/>
            <a:ext cx="1564973" cy="55956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0" name="Imagen 9">
            <a:extLst>
              <a:ext uri="{FF2B5EF4-FFF2-40B4-BE49-F238E27FC236}">
                <a16:creationId xmlns:a16="http://schemas.microsoft.com/office/drawing/2014/main" id="{2F4F5367-0F2C-4B66-A22C-CC8463473259}"/>
              </a:ext>
            </a:extLst>
          </p:cNvPr>
          <p:cNvPicPr>
            <a:picLocks noChangeAspect="1"/>
          </p:cNvPicPr>
          <p:nvPr/>
        </p:nvPicPr>
        <p:blipFill>
          <a:blip r:embed="rId2"/>
          <a:stretch>
            <a:fillRect/>
          </a:stretch>
        </p:blipFill>
        <p:spPr>
          <a:xfrm>
            <a:off x="4906108" y="1620657"/>
            <a:ext cx="7285892" cy="5237344"/>
          </a:xfrm>
          <a:prstGeom prst="rect">
            <a:avLst/>
          </a:prstGeom>
        </p:spPr>
      </p:pic>
      <p:sp>
        <p:nvSpPr>
          <p:cNvPr id="11" name="Elipse 10">
            <a:extLst>
              <a:ext uri="{FF2B5EF4-FFF2-40B4-BE49-F238E27FC236}">
                <a16:creationId xmlns:a16="http://schemas.microsoft.com/office/drawing/2014/main" id="{2F4AD807-00E6-4772-BF0D-48839CDAEFD0}"/>
              </a:ext>
            </a:extLst>
          </p:cNvPr>
          <p:cNvSpPr/>
          <p:nvPr/>
        </p:nvSpPr>
        <p:spPr>
          <a:xfrm rot="20963106">
            <a:off x="8804899" y="4163355"/>
            <a:ext cx="1978079" cy="7625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6146" name="Picture 2">
            <a:extLst>
              <a:ext uri="{FF2B5EF4-FFF2-40B4-BE49-F238E27FC236}">
                <a16:creationId xmlns:a16="http://schemas.microsoft.com/office/drawing/2014/main" id="{90483D16-F941-45C2-8459-2A0E45612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503" y="4488110"/>
            <a:ext cx="4404219" cy="2169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17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
                                            <p:bg/>
                                          </p:spTgt>
                                        </p:tgtEl>
                                        <p:attrNameLst>
                                          <p:attrName>style.visibility</p:attrName>
                                        </p:attrNameLst>
                                      </p:cBhvr>
                                      <p:to>
                                        <p:strVal val="visible"/>
                                      </p:to>
                                    </p:set>
                                    <p:animEffect transition="in" filter="wipe(down)">
                                      <p:cBhvr>
                                        <p:cTn id="57" dur="500"/>
                                        <p:tgtEl>
                                          <p:spTgt spid="3">
                                            <p:bg/>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
                                            <p:txEl>
                                              <p:pRg st="0" end="0"/>
                                            </p:txEl>
                                          </p:spTgt>
                                        </p:tgtEl>
                                        <p:attrNameLst>
                                          <p:attrName>style.visibility</p:attrName>
                                        </p:attrNameLst>
                                      </p:cBhvr>
                                      <p:to>
                                        <p:strVal val="visible"/>
                                      </p:to>
                                    </p:set>
                                    <p:animEffect transition="in" filter="wipe(down)">
                                      <p:cBhvr>
                                        <p:cTn id="62" dur="500"/>
                                        <p:tgtEl>
                                          <p:spTgt spid="3">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
                                            <p:txEl>
                                              <p:pRg st="1" end="1"/>
                                            </p:txEl>
                                          </p:spTgt>
                                        </p:tgtEl>
                                        <p:attrNameLst>
                                          <p:attrName>style.visibility</p:attrName>
                                        </p:attrNameLst>
                                      </p:cBhvr>
                                      <p:to>
                                        <p:strVal val="visible"/>
                                      </p:to>
                                    </p:set>
                                    <p:animEffect transition="in" filter="wipe(down)">
                                      <p:cBhvr>
                                        <p:cTn id="6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6" grpId="0" animBg="1"/>
      <p:bldP spid="5" grpId="0" animBg="1"/>
      <p:bldP spid="4" grpId="0" animBg="1"/>
      <p:bldP spid="8" grpId="0" animBg="1"/>
      <p:bldP spid="9" grpId="0"/>
      <p:bldP spid="14"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VIDEO: ¿De qué trata el libro de Génesis? – El Proyecto Biblia">
            <a:extLst>
              <a:ext uri="{FF2B5EF4-FFF2-40B4-BE49-F238E27FC236}">
                <a16:creationId xmlns:a16="http://schemas.microsoft.com/office/drawing/2014/main" id="{B164D2F5-0896-4E1B-97E4-7AB64AD0F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26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1A885B35-9DA5-43E5-9166-9C10C2A2B1D6}"/>
              </a:ext>
            </a:extLst>
          </p:cNvPr>
          <p:cNvSpPr>
            <a:spLocks noGrp="1"/>
          </p:cNvSpPr>
          <p:nvPr>
            <p:ph type="title"/>
          </p:nvPr>
        </p:nvSpPr>
        <p:spPr>
          <a:xfrm>
            <a:off x="2215662" y="1989992"/>
            <a:ext cx="3410951" cy="1439008"/>
          </a:xfrm>
        </p:spPr>
        <p:style>
          <a:lnRef idx="0">
            <a:schemeClr val="accent4"/>
          </a:lnRef>
          <a:fillRef idx="3">
            <a:schemeClr val="accent4"/>
          </a:fillRef>
          <a:effectRef idx="3">
            <a:schemeClr val="accent4"/>
          </a:effectRef>
          <a:fontRef idx="minor">
            <a:schemeClr val="lt1"/>
          </a:fontRef>
        </p:style>
        <p:txBody>
          <a:bodyPr>
            <a:normAutofit/>
          </a:bodyPr>
          <a:lstStyle/>
          <a:p>
            <a:r>
              <a:rPr lang="es-CL" sz="3600" b="1" dirty="0">
                <a:solidFill>
                  <a:schemeClr val="tx1">
                    <a:lumMod val="95000"/>
                    <a:lumOff val="5000"/>
                  </a:schemeClr>
                </a:solidFill>
              </a:rPr>
              <a:t>Capitulo 49</a:t>
            </a:r>
            <a:br>
              <a:rPr lang="es-CL" sz="3600" b="1" dirty="0">
                <a:solidFill>
                  <a:schemeClr val="tx1">
                    <a:lumMod val="95000"/>
                    <a:lumOff val="5000"/>
                  </a:schemeClr>
                </a:solidFill>
              </a:rPr>
            </a:br>
            <a:r>
              <a:rPr lang="es-CL" sz="3600" b="1" dirty="0">
                <a:solidFill>
                  <a:schemeClr val="tx1">
                    <a:lumMod val="95000"/>
                    <a:lumOff val="5000"/>
                  </a:schemeClr>
                </a:solidFill>
              </a:rPr>
              <a:t>Vers. 20</a:t>
            </a:r>
          </a:p>
        </p:txBody>
      </p:sp>
    </p:spTree>
    <p:extLst>
      <p:ext uri="{BB962C8B-B14F-4D97-AF65-F5344CB8AC3E}">
        <p14:creationId xmlns:p14="http://schemas.microsoft.com/office/powerpoint/2010/main" val="19568831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7880FC-CB6B-4F4E-9C8B-74C2F93CCAE4}"/>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29FC359C-CEDF-4503-8DD3-7D75D962CCD2}"/>
              </a:ext>
            </a:extLst>
          </p:cNvPr>
          <p:cNvSpPr>
            <a:spLocks noGrp="1"/>
          </p:cNvSpPr>
          <p:nvPr>
            <p:ph sz="quarter" idx="13"/>
          </p:nvPr>
        </p:nvSpPr>
        <p:spPr/>
        <p:txBody>
          <a:bodyPr/>
          <a:lstStyle/>
          <a:p>
            <a:endParaRPr lang="es-CL"/>
          </a:p>
        </p:txBody>
      </p:sp>
      <p:sp>
        <p:nvSpPr>
          <p:cNvPr id="4" name="Marcador de texto 3">
            <a:extLst>
              <a:ext uri="{FF2B5EF4-FFF2-40B4-BE49-F238E27FC236}">
                <a16:creationId xmlns:a16="http://schemas.microsoft.com/office/drawing/2014/main" id="{4EEF902E-C574-466C-8B16-BD59D9E65888}"/>
              </a:ext>
            </a:extLst>
          </p:cNvPr>
          <p:cNvSpPr>
            <a:spLocks noGrp="1"/>
          </p:cNvSpPr>
          <p:nvPr>
            <p:ph type="body" sz="half" idx="2"/>
          </p:nvPr>
        </p:nvSpPr>
        <p:spPr/>
        <p:txBody>
          <a:bodyPr/>
          <a:lstStyle/>
          <a:p>
            <a:endParaRPr lang="es-CL" dirty="0"/>
          </a:p>
        </p:txBody>
      </p:sp>
      <p:pic>
        <p:nvPicPr>
          <p:cNvPr id="9218" name="Picture 2">
            <a:extLst>
              <a:ext uri="{FF2B5EF4-FFF2-40B4-BE49-F238E27FC236}">
                <a16:creationId xmlns:a16="http://schemas.microsoft.com/office/drawing/2014/main" id="{D1C835DA-E45C-42C2-969C-0927B0E542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6950" y="0"/>
            <a:ext cx="61150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879F0CF3-261E-41CE-A0A9-FF943FBD0535}"/>
              </a:ext>
            </a:extLst>
          </p:cNvPr>
          <p:cNvSpPr/>
          <p:nvPr/>
        </p:nvSpPr>
        <p:spPr>
          <a:xfrm>
            <a:off x="6076950" y="609599"/>
            <a:ext cx="6115050" cy="33583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lang="es-MX" sz="2400" dirty="0">
                <a:solidFill>
                  <a:schemeClr val="bg1"/>
                </a:solidFill>
              </a:rPr>
              <a:t>Muchos materiales y especies se pueden recolectar de estas zonas, posen gran alimento para toda su población.</a:t>
            </a:r>
          </a:p>
          <a:p>
            <a:pPr marL="285750" indent="-285750">
              <a:buFont typeface="Wingdings" panose="05000000000000000000" pitchFamily="2" charset="2"/>
              <a:buChar char="§"/>
            </a:pPr>
            <a:r>
              <a:rPr lang="es-MX" sz="2400" dirty="0">
                <a:solidFill>
                  <a:schemeClr val="bg1"/>
                </a:solidFill>
              </a:rPr>
              <a:t>Feliz, dichoso o bienaventurado.</a:t>
            </a:r>
          </a:p>
          <a:p>
            <a:pPr marL="285750" indent="-285750">
              <a:buFont typeface="Wingdings" panose="05000000000000000000" pitchFamily="2" charset="2"/>
              <a:buChar char="§"/>
            </a:pPr>
            <a:r>
              <a:rPr lang="es-MX" sz="2400" dirty="0">
                <a:solidFill>
                  <a:schemeClr val="bg1"/>
                </a:solidFill>
              </a:rPr>
              <a:t>Pueblo que se caracteriza por poseer grandes cantidades de aceite y por ende practicaban la unción.</a:t>
            </a:r>
          </a:p>
          <a:p>
            <a:pPr marL="285750" indent="-285750">
              <a:buFont typeface="Wingdings" panose="05000000000000000000" pitchFamily="2" charset="2"/>
              <a:buChar char="§"/>
            </a:pPr>
            <a:r>
              <a:rPr lang="es-MX" sz="2400" dirty="0">
                <a:solidFill>
                  <a:schemeClr val="bg1"/>
                </a:solidFill>
              </a:rPr>
              <a:t>Se cultiva el trigo que alimenta a toda Israel.</a:t>
            </a:r>
          </a:p>
          <a:p>
            <a:pPr marL="285750" indent="-285750">
              <a:buFont typeface="Wingdings" panose="05000000000000000000" pitchFamily="2" charset="2"/>
              <a:buChar char="§"/>
            </a:pPr>
            <a:endParaRPr lang="es-CL" sz="2400" dirty="0">
              <a:solidFill>
                <a:schemeClr val="bg1"/>
              </a:solidFill>
            </a:endParaRPr>
          </a:p>
        </p:txBody>
      </p:sp>
      <p:pic>
        <p:nvPicPr>
          <p:cNvPr id="14338" name="Picture 2" descr="(49) Profecía a las 12 Tribus&#10;(49:20) ASER: Era el&#10;segundo hijo de Zilpa,&#10;concubina de Jacob.&#10;La palabra en hebreo&#10;signifi...">
            <a:extLst>
              <a:ext uri="{FF2B5EF4-FFF2-40B4-BE49-F238E27FC236}">
                <a16:creationId xmlns:a16="http://schemas.microsoft.com/office/drawing/2014/main" id="{BE49450B-52FD-4870-B82B-05CBD470A8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769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48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wipe(down)">
                                      <p:cBhvr>
                                        <p:cTn id="14" dur="5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2DA423-2446-425D-8AAE-FF1C2A8FE07B}"/>
              </a:ext>
            </a:extLst>
          </p:cNvPr>
          <p:cNvSpPr>
            <a:spLocks noGrp="1"/>
          </p:cNvSpPr>
          <p:nvPr>
            <p:ph type="title"/>
          </p:nvPr>
        </p:nvSpPr>
        <p:spPr>
          <a:xfrm>
            <a:off x="104883" y="126023"/>
            <a:ext cx="4801225" cy="718038"/>
          </a:xfrm>
          <a:solidFill>
            <a:schemeClr val="accent1">
              <a:lumMod val="50000"/>
            </a:schemeClr>
          </a:solidFill>
        </p:spPr>
        <p:style>
          <a:lnRef idx="0">
            <a:schemeClr val="accent6"/>
          </a:lnRef>
          <a:fillRef idx="3">
            <a:schemeClr val="accent6"/>
          </a:fillRef>
          <a:effectRef idx="3">
            <a:schemeClr val="accent6"/>
          </a:effectRef>
          <a:fontRef idx="minor">
            <a:schemeClr val="lt1"/>
          </a:fontRef>
        </p:style>
        <p:txBody>
          <a:bodyPr>
            <a:noAutofit/>
          </a:bodyPr>
          <a:lstStyle/>
          <a:p>
            <a:pPr>
              <a:lnSpc>
                <a:spcPct val="200000"/>
              </a:lnSpc>
            </a:pPr>
            <a:r>
              <a:rPr lang="es-CL" sz="3600" u="sng" dirty="0">
                <a:solidFill>
                  <a:schemeClr val="bg1"/>
                </a:solidFill>
                <a:effectLst>
                  <a:outerShdw blurRad="38100" dist="38100" dir="2700000" algn="tl">
                    <a:srgbClr val="000000">
                      <a:alpha val="43137"/>
                    </a:srgbClr>
                  </a:outerShdw>
                </a:effectLst>
              </a:rPr>
              <a:t>Bendición a </a:t>
            </a:r>
            <a:r>
              <a:rPr lang="es-CL" sz="3600" u="sng" dirty="0" err="1">
                <a:solidFill>
                  <a:schemeClr val="bg1"/>
                </a:solidFill>
                <a:effectLst>
                  <a:outerShdw blurRad="38100" dist="38100" dir="2700000" algn="tl">
                    <a:srgbClr val="000000">
                      <a:alpha val="43137"/>
                    </a:srgbClr>
                  </a:outerShdw>
                </a:effectLst>
              </a:rPr>
              <a:t>aser</a:t>
            </a:r>
            <a:endParaRPr lang="es-CL" sz="3600" u="sng" dirty="0">
              <a:solidFill>
                <a:schemeClr val="bg1"/>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D5CED9D2-A31F-4739-8C20-B472890A3B9A}"/>
              </a:ext>
            </a:extLst>
          </p:cNvPr>
          <p:cNvSpPr>
            <a:spLocks noGrp="1"/>
          </p:cNvSpPr>
          <p:nvPr>
            <p:ph sz="quarter" idx="13"/>
          </p:nvPr>
        </p:nvSpPr>
        <p:spPr>
          <a:xfrm>
            <a:off x="104883" y="978877"/>
            <a:ext cx="4801225" cy="5753100"/>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buFont typeface="Wingdings" panose="05000000000000000000" pitchFamily="2" charset="2"/>
              <a:buChar char="§"/>
            </a:pPr>
            <a:r>
              <a:rPr lang="es-MX" dirty="0"/>
              <a:t>Significado con la felicidad.</a:t>
            </a:r>
          </a:p>
          <a:p>
            <a:pPr>
              <a:buFont typeface="Wingdings" panose="05000000000000000000" pitchFamily="2" charset="2"/>
              <a:buChar char="§"/>
            </a:pPr>
            <a:r>
              <a:rPr lang="es-MX" dirty="0"/>
              <a:t>Deleitarán al rey.</a:t>
            </a:r>
          </a:p>
          <a:p>
            <a:pPr>
              <a:buFont typeface="Wingdings" panose="05000000000000000000" pitchFamily="2" charset="2"/>
              <a:buChar char="§"/>
            </a:pPr>
            <a:r>
              <a:rPr lang="es-MX" dirty="0"/>
              <a:t>Profecía acerca de cosas muy buenas que le pasará al rey = Jesucristo.</a:t>
            </a:r>
          </a:p>
          <a:p>
            <a:pPr>
              <a:buFont typeface="Wingdings" panose="05000000000000000000" pitchFamily="2" charset="2"/>
              <a:buChar char="§"/>
            </a:pPr>
            <a:r>
              <a:rPr lang="es-MX" dirty="0"/>
              <a:t>Aser junto a Neftalí y manases muy similares.</a:t>
            </a:r>
          </a:p>
          <a:p>
            <a:pPr>
              <a:buFont typeface="Wingdings" panose="05000000000000000000" pitchFamily="2" charset="2"/>
              <a:buChar char="§"/>
            </a:pPr>
            <a:r>
              <a:rPr lang="es-MX" dirty="0"/>
              <a:t>Manasés tribu que mas adelante será samaria.</a:t>
            </a:r>
          </a:p>
          <a:p>
            <a:pPr>
              <a:buFont typeface="Wingdings" panose="05000000000000000000" pitchFamily="2" charset="2"/>
              <a:buChar char="§"/>
            </a:pPr>
            <a:r>
              <a:rPr lang="es-MX" dirty="0"/>
              <a:t>Pecado grave de</a:t>
            </a:r>
          </a:p>
          <a:p>
            <a:pPr>
              <a:buFont typeface="Wingdings" panose="05000000000000000000" pitchFamily="2" charset="2"/>
              <a:buChar char="§"/>
            </a:pPr>
            <a:r>
              <a:rPr lang="es-MX" dirty="0"/>
              <a:t>Mantener a los</a:t>
            </a:r>
          </a:p>
          <a:p>
            <a:pPr>
              <a:buFont typeface="Wingdings" panose="05000000000000000000" pitchFamily="2" charset="2"/>
              <a:buChar char="§"/>
            </a:pPr>
            <a:r>
              <a:rPr lang="es-MX" dirty="0"/>
              <a:t>Cananeos.</a:t>
            </a:r>
          </a:p>
          <a:p>
            <a:pPr>
              <a:buFont typeface="Wingdings" panose="05000000000000000000" pitchFamily="2" charset="2"/>
              <a:buChar char="§"/>
            </a:pPr>
            <a:endParaRPr lang="es-CL" dirty="0"/>
          </a:p>
        </p:txBody>
      </p:sp>
      <p:sp>
        <p:nvSpPr>
          <p:cNvPr id="6" name="CuadroTexto 5">
            <a:extLst>
              <a:ext uri="{FF2B5EF4-FFF2-40B4-BE49-F238E27FC236}">
                <a16:creationId xmlns:a16="http://schemas.microsoft.com/office/drawing/2014/main" id="{8B69576F-03DB-4CB1-B047-8D7DA5DE1DA2}"/>
              </a:ext>
            </a:extLst>
          </p:cNvPr>
          <p:cNvSpPr txBox="1"/>
          <p:nvPr/>
        </p:nvSpPr>
        <p:spPr>
          <a:xfrm>
            <a:off x="5416061" y="485042"/>
            <a:ext cx="6671056"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s-MX" b="0" i="0" dirty="0">
                <a:solidFill>
                  <a:srgbClr val="001320"/>
                </a:solidFill>
                <a:effectLst/>
                <a:latin typeface="Roboto" panose="02000000000000000000" pitchFamily="2" charset="0"/>
              </a:rPr>
              <a:t>El pan de Aser será grueso, Y él dará </a:t>
            </a:r>
            <a:r>
              <a:rPr lang="es-MX" sz="2400" b="1" i="0" dirty="0">
                <a:solidFill>
                  <a:srgbClr val="001320"/>
                </a:solidFill>
                <a:effectLst/>
                <a:latin typeface="Roboto" panose="02000000000000000000" pitchFamily="2" charset="0"/>
              </a:rPr>
              <a:t>deleites</a:t>
            </a:r>
            <a:r>
              <a:rPr lang="es-MX" b="0" i="0" dirty="0">
                <a:solidFill>
                  <a:srgbClr val="001320"/>
                </a:solidFill>
                <a:effectLst/>
                <a:latin typeface="Roboto" panose="02000000000000000000" pitchFamily="2" charset="0"/>
              </a:rPr>
              <a:t> al rey.</a:t>
            </a:r>
            <a:endParaRPr lang="es-CL" dirty="0"/>
          </a:p>
        </p:txBody>
      </p:sp>
      <p:sp>
        <p:nvSpPr>
          <p:cNvPr id="5" name="Elipse 4">
            <a:extLst>
              <a:ext uri="{FF2B5EF4-FFF2-40B4-BE49-F238E27FC236}">
                <a16:creationId xmlns:a16="http://schemas.microsoft.com/office/drawing/2014/main" id="{33F3FA78-7819-47D9-A6C3-EBE2B34E305B}"/>
              </a:ext>
            </a:extLst>
          </p:cNvPr>
          <p:cNvSpPr/>
          <p:nvPr/>
        </p:nvSpPr>
        <p:spPr>
          <a:xfrm>
            <a:off x="9197318" y="419312"/>
            <a:ext cx="1203981" cy="55956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CuadroTexto 3">
            <a:extLst>
              <a:ext uri="{FF2B5EF4-FFF2-40B4-BE49-F238E27FC236}">
                <a16:creationId xmlns:a16="http://schemas.microsoft.com/office/drawing/2014/main" id="{9C3EAC34-39E0-4779-9F0F-71A89D032762}"/>
              </a:ext>
            </a:extLst>
          </p:cNvPr>
          <p:cNvSpPr txBox="1"/>
          <p:nvPr/>
        </p:nvSpPr>
        <p:spPr>
          <a:xfrm>
            <a:off x="5416060" y="115710"/>
            <a:ext cx="1732084" cy="369332"/>
          </a:xfrm>
          <a:prstGeom prst="rect">
            <a:avLst/>
          </a:prstGeom>
          <a:solidFill>
            <a:srgbClr val="FFFF00"/>
          </a:solidFill>
        </p:spPr>
        <p:txBody>
          <a:bodyPr wrap="square" rtlCol="0">
            <a:spAutoFit/>
          </a:bodyPr>
          <a:lstStyle/>
          <a:p>
            <a:r>
              <a:rPr lang="es-CL" dirty="0"/>
              <a:t>Versículo 20:</a:t>
            </a:r>
          </a:p>
        </p:txBody>
      </p:sp>
      <p:sp>
        <p:nvSpPr>
          <p:cNvPr id="8" name="Flecha: doblada hacia arriba 7">
            <a:extLst>
              <a:ext uri="{FF2B5EF4-FFF2-40B4-BE49-F238E27FC236}">
                <a16:creationId xmlns:a16="http://schemas.microsoft.com/office/drawing/2014/main" id="{BBD6F7AA-5DC9-4772-AAB3-4521A4412A17}"/>
              </a:ext>
            </a:extLst>
          </p:cNvPr>
          <p:cNvSpPr/>
          <p:nvPr/>
        </p:nvSpPr>
        <p:spPr>
          <a:xfrm rot="5400000" flipV="1">
            <a:off x="9329507" y="786176"/>
            <a:ext cx="461667" cy="978534"/>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9" name="CuadroTexto 8">
            <a:extLst>
              <a:ext uri="{FF2B5EF4-FFF2-40B4-BE49-F238E27FC236}">
                <a16:creationId xmlns:a16="http://schemas.microsoft.com/office/drawing/2014/main" id="{4C2C0EF3-3717-42C2-A5EF-7D3B1696E25D}"/>
              </a:ext>
            </a:extLst>
          </p:cNvPr>
          <p:cNvSpPr txBox="1"/>
          <p:nvPr/>
        </p:nvSpPr>
        <p:spPr>
          <a:xfrm>
            <a:off x="5046784" y="978877"/>
            <a:ext cx="3930162" cy="830997"/>
          </a:xfrm>
          <a:prstGeom prst="rect">
            <a:avLst/>
          </a:prstGeom>
          <a:noFill/>
        </p:spPr>
        <p:txBody>
          <a:bodyPr wrap="square" rtlCol="0">
            <a:spAutoFit/>
          </a:bodyPr>
          <a:lstStyle/>
          <a:p>
            <a:r>
              <a:rPr lang="es-CL" sz="2400" dirty="0">
                <a:solidFill>
                  <a:schemeClr val="accent4"/>
                </a:solidFill>
                <a:highlight>
                  <a:srgbClr val="000080"/>
                </a:highlight>
              </a:rPr>
              <a:t>Cosas especiales y pocos comunes dadas a los reyes</a:t>
            </a:r>
          </a:p>
        </p:txBody>
      </p:sp>
      <p:pic>
        <p:nvPicPr>
          <p:cNvPr id="10" name="Imagen 9">
            <a:extLst>
              <a:ext uri="{FF2B5EF4-FFF2-40B4-BE49-F238E27FC236}">
                <a16:creationId xmlns:a16="http://schemas.microsoft.com/office/drawing/2014/main" id="{4165178B-005D-426B-A6D9-7C092CED6A3A}"/>
              </a:ext>
            </a:extLst>
          </p:cNvPr>
          <p:cNvPicPr>
            <a:picLocks noChangeAspect="1"/>
          </p:cNvPicPr>
          <p:nvPr/>
        </p:nvPicPr>
        <p:blipFill>
          <a:blip r:embed="rId2"/>
          <a:stretch>
            <a:fillRect/>
          </a:stretch>
        </p:blipFill>
        <p:spPr>
          <a:xfrm>
            <a:off x="4906108" y="1809875"/>
            <a:ext cx="7285892" cy="5048126"/>
          </a:xfrm>
          <a:prstGeom prst="rect">
            <a:avLst/>
          </a:prstGeom>
        </p:spPr>
      </p:pic>
      <p:sp>
        <p:nvSpPr>
          <p:cNvPr id="11" name="Elipse 10">
            <a:extLst>
              <a:ext uri="{FF2B5EF4-FFF2-40B4-BE49-F238E27FC236}">
                <a16:creationId xmlns:a16="http://schemas.microsoft.com/office/drawing/2014/main" id="{85694938-C4BB-4601-97D6-25AB98E30123}"/>
              </a:ext>
            </a:extLst>
          </p:cNvPr>
          <p:cNvSpPr/>
          <p:nvPr/>
        </p:nvSpPr>
        <p:spPr>
          <a:xfrm rot="19026403">
            <a:off x="7236655" y="2274042"/>
            <a:ext cx="1940007" cy="8552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7170" name="Picture 2">
            <a:extLst>
              <a:ext uri="{FF2B5EF4-FFF2-40B4-BE49-F238E27FC236}">
                <a16:creationId xmlns:a16="http://schemas.microsoft.com/office/drawing/2014/main" id="{9E6EC305-C25C-44F8-A727-6B7E6D7041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7365" y="4396123"/>
            <a:ext cx="2288743" cy="2335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0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style.rotation</p:attrName>
                                        </p:attrNameLst>
                                      </p:cBhvr>
                                      <p:tavLst>
                                        <p:tav tm="0">
                                          <p:val>
                                            <p:fltVal val="90"/>
                                          </p:val>
                                        </p:tav>
                                        <p:tav tm="100000">
                                          <p:val>
                                            <p:fltVal val="0"/>
                                          </p:val>
                                        </p:tav>
                                      </p:tavLst>
                                    </p:anim>
                                    <p:animEffect transition="in" filter="fade">
                                      <p:cBhvr>
                                        <p:cTn id="42" dur="10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3">
                                            <p:bg/>
                                          </p:spTgt>
                                        </p:tgtEl>
                                        <p:attrNameLst>
                                          <p:attrName>style.visibility</p:attrName>
                                        </p:attrNameLst>
                                      </p:cBhvr>
                                      <p:to>
                                        <p:strVal val="visible"/>
                                      </p:to>
                                    </p:set>
                                    <p:anim calcmode="lin" valueType="num">
                                      <p:cBhvr>
                                        <p:cTn id="52" dur="500" fill="hold"/>
                                        <p:tgtEl>
                                          <p:spTgt spid="3">
                                            <p:bg/>
                                          </p:spTgt>
                                        </p:tgtEl>
                                        <p:attrNameLst>
                                          <p:attrName>ppt_w</p:attrName>
                                        </p:attrNameLst>
                                      </p:cBhvr>
                                      <p:tavLst>
                                        <p:tav tm="0">
                                          <p:val>
                                            <p:fltVal val="0"/>
                                          </p:val>
                                        </p:tav>
                                        <p:tav tm="100000">
                                          <p:val>
                                            <p:strVal val="#ppt_w"/>
                                          </p:val>
                                        </p:tav>
                                      </p:tavLst>
                                    </p:anim>
                                    <p:anim calcmode="lin" valueType="num">
                                      <p:cBhvr>
                                        <p:cTn id="53" dur="500" fill="hold"/>
                                        <p:tgtEl>
                                          <p:spTgt spid="3">
                                            <p:bg/>
                                          </p:spTgt>
                                        </p:tgtEl>
                                        <p:attrNameLst>
                                          <p:attrName>ppt_h</p:attrName>
                                        </p:attrNameLst>
                                      </p:cBhvr>
                                      <p:tavLst>
                                        <p:tav tm="0">
                                          <p:val>
                                            <p:fltVal val="0"/>
                                          </p:val>
                                        </p:tav>
                                        <p:tav tm="100000">
                                          <p:val>
                                            <p:strVal val="#ppt_h"/>
                                          </p:val>
                                        </p:tav>
                                      </p:tavLst>
                                    </p:anim>
                                    <p:animEffect transition="in" filter="fade">
                                      <p:cBhvr>
                                        <p:cTn id="54" dur="500"/>
                                        <p:tgtEl>
                                          <p:spTgt spid="3">
                                            <p:bg/>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3">
                                            <p:txEl>
                                              <p:pRg st="0" end="0"/>
                                            </p:txEl>
                                          </p:spTgt>
                                        </p:tgtEl>
                                        <p:attrNameLst>
                                          <p:attrName>style.visibility</p:attrName>
                                        </p:attrNameLst>
                                      </p:cBhvr>
                                      <p:to>
                                        <p:strVal val="visible"/>
                                      </p:to>
                                    </p:set>
                                    <p:anim calcmode="lin" valueType="num">
                                      <p:cBhvr>
                                        <p:cTn id="59"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60"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61" dur="500"/>
                                        <p:tgtEl>
                                          <p:spTgt spid="3">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3">
                                            <p:txEl>
                                              <p:pRg st="1" end="1"/>
                                            </p:txEl>
                                          </p:spTgt>
                                        </p:tgtEl>
                                        <p:attrNameLst>
                                          <p:attrName>style.visibility</p:attrName>
                                        </p:attrNameLst>
                                      </p:cBhvr>
                                      <p:to>
                                        <p:strVal val="visible"/>
                                      </p:to>
                                    </p:set>
                                    <p:anim calcmode="lin" valueType="num">
                                      <p:cBhvr>
                                        <p:cTn id="6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67"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68" dur="500"/>
                                        <p:tgtEl>
                                          <p:spTgt spid="3">
                                            <p:txEl>
                                              <p:pRg st="1" end="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3">
                                            <p:txEl>
                                              <p:pRg st="2" end="2"/>
                                            </p:txEl>
                                          </p:spTgt>
                                        </p:tgtEl>
                                        <p:attrNameLst>
                                          <p:attrName>style.visibility</p:attrName>
                                        </p:attrNameLst>
                                      </p:cBhvr>
                                      <p:to>
                                        <p:strVal val="visible"/>
                                      </p:to>
                                    </p:set>
                                    <p:anim calcmode="lin" valueType="num">
                                      <p:cBhvr>
                                        <p:cTn id="7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74"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75" dur="500"/>
                                        <p:tgtEl>
                                          <p:spTgt spid="3">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3">
                                            <p:txEl>
                                              <p:pRg st="3" end="3"/>
                                            </p:txEl>
                                          </p:spTgt>
                                        </p:tgtEl>
                                        <p:attrNameLst>
                                          <p:attrName>style.visibility</p:attrName>
                                        </p:attrNameLst>
                                      </p:cBhvr>
                                      <p:to>
                                        <p:strVal val="visible"/>
                                      </p:to>
                                    </p:set>
                                    <p:anim calcmode="lin" valueType="num">
                                      <p:cBhvr>
                                        <p:cTn id="8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81"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82" dur="500"/>
                                        <p:tgtEl>
                                          <p:spTgt spid="3">
                                            <p:txEl>
                                              <p:pRg st="3" end="3"/>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3">
                                            <p:txEl>
                                              <p:pRg st="4" end="4"/>
                                            </p:txEl>
                                          </p:spTgt>
                                        </p:tgtEl>
                                        <p:attrNameLst>
                                          <p:attrName>style.visibility</p:attrName>
                                        </p:attrNameLst>
                                      </p:cBhvr>
                                      <p:to>
                                        <p:strVal val="visible"/>
                                      </p:to>
                                    </p:set>
                                    <p:anim calcmode="lin" valueType="num">
                                      <p:cBhvr>
                                        <p:cTn id="8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8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89" dur="500"/>
                                        <p:tgtEl>
                                          <p:spTgt spid="3">
                                            <p:txEl>
                                              <p:pRg st="4" end="4"/>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3">
                                            <p:txEl>
                                              <p:pRg st="5" end="5"/>
                                            </p:txEl>
                                          </p:spTgt>
                                        </p:tgtEl>
                                        <p:attrNameLst>
                                          <p:attrName>style.visibility</p:attrName>
                                        </p:attrNameLst>
                                      </p:cBhvr>
                                      <p:to>
                                        <p:strVal val="visible"/>
                                      </p:to>
                                    </p:set>
                                    <p:anim calcmode="lin" valueType="num">
                                      <p:cBhvr>
                                        <p:cTn id="9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95"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96" dur="500"/>
                                        <p:tgtEl>
                                          <p:spTgt spid="3">
                                            <p:txEl>
                                              <p:pRg st="5" end="5"/>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3">
                                            <p:txEl>
                                              <p:pRg st="6" end="6"/>
                                            </p:txEl>
                                          </p:spTgt>
                                        </p:tgtEl>
                                        <p:attrNameLst>
                                          <p:attrName>style.visibility</p:attrName>
                                        </p:attrNameLst>
                                      </p:cBhvr>
                                      <p:to>
                                        <p:strVal val="visible"/>
                                      </p:to>
                                    </p:set>
                                    <p:anim calcmode="lin" valueType="num">
                                      <p:cBhvr>
                                        <p:cTn id="101"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102"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103" dur="500"/>
                                        <p:tgtEl>
                                          <p:spTgt spid="3">
                                            <p:txEl>
                                              <p:pRg st="6" end="6"/>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grpId="0" nodeType="clickEffect">
                                  <p:stCondLst>
                                    <p:cond delay="0"/>
                                  </p:stCondLst>
                                  <p:childTnLst>
                                    <p:set>
                                      <p:cBhvr>
                                        <p:cTn id="107" dur="1" fill="hold">
                                          <p:stCondLst>
                                            <p:cond delay="0"/>
                                          </p:stCondLst>
                                        </p:cTn>
                                        <p:tgtEl>
                                          <p:spTgt spid="3">
                                            <p:txEl>
                                              <p:pRg st="7" end="7"/>
                                            </p:txEl>
                                          </p:spTgt>
                                        </p:tgtEl>
                                        <p:attrNameLst>
                                          <p:attrName>style.visibility</p:attrName>
                                        </p:attrNameLst>
                                      </p:cBhvr>
                                      <p:to>
                                        <p:strVal val="visible"/>
                                      </p:to>
                                    </p:set>
                                    <p:anim calcmode="lin" valueType="num">
                                      <p:cBhvr>
                                        <p:cTn id="108"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109"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11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6" grpId="0" animBg="1"/>
      <p:bldP spid="5" grpId="0" animBg="1"/>
      <p:bldP spid="4" grpId="0" animBg="1"/>
      <p:bldP spid="8" grpId="0" animBg="1"/>
      <p:bldP spid="9" grpId="0"/>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VIDEO: ¿De qué trata el libro de Génesis? – El Proyecto Biblia">
            <a:extLst>
              <a:ext uri="{FF2B5EF4-FFF2-40B4-BE49-F238E27FC236}">
                <a16:creationId xmlns:a16="http://schemas.microsoft.com/office/drawing/2014/main" id="{B164D2F5-0896-4E1B-97E4-7AB64AD0F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26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1A885B35-9DA5-43E5-9166-9C10C2A2B1D6}"/>
              </a:ext>
            </a:extLst>
          </p:cNvPr>
          <p:cNvSpPr>
            <a:spLocks noGrp="1"/>
          </p:cNvSpPr>
          <p:nvPr>
            <p:ph type="title"/>
          </p:nvPr>
        </p:nvSpPr>
        <p:spPr>
          <a:xfrm>
            <a:off x="2215662" y="1989992"/>
            <a:ext cx="3410951" cy="1439008"/>
          </a:xfrm>
        </p:spPr>
        <p:style>
          <a:lnRef idx="0">
            <a:schemeClr val="accent4"/>
          </a:lnRef>
          <a:fillRef idx="3">
            <a:schemeClr val="accent4"/>
          </a:fillRef>
          <a:effectRef idx="3">
            <a:schemeClr val="accent4"/>
          </a:effectRef>
          <a:fontRef idx="minor">
            <a:schemeClr val="lt1"/>
          </a:fontRef>
        </p:style>
        <p:txBody>
          <a:bodyPr>
            <a:normAutofit/>
          </a:bodyPr>
          <a:lstStyle/>
          <a:p>
            <a:r>
              <a:rPr lang="es-CL" sz="3600" b="1" dirty="0">
                <a:solidFill>
                  <a:schemeClr val="tx1">
                    <a:lumMod val="95000"/>
                    <a:lumOff val="5000"/>
                  </a:schemeClr>
                </a:solidFill>
              </a:rPr>
              <a:t>Capitulo 49</a:t>
            </a:r>
            <a:br>
              <a:rPr lang="es-CL" sz="3600" b="1" dirty="0">
                <a:solidFill>
                  <a:schemeClr val="tx1">
                    <a:lumMod val="95000"/>
                    <a:lumOff val="5000"/>
                  </a:schemeClr>
                </a:solidFill>
              </a:rPr>
            </a:br>
            <a:r>
              <a:rPr lang="es-CL" sz="3600" b="1" dirty="0">
                <a:solidFill>
                  <a:schemeClr val="tx1">
                    <a:lumMod val="95000"/>
                    <a:lumOff val="5000"/>
                  </a:schemeClr>
                </a:solidFill>
              </a:rPr>
              <a:t>Vers. 21</a:t>
            </a:r>
          </a:p>
        </p:txBody>
      </p:sp>
    </p:spTree>
    <p:extLst>
      <p:ext uri="{BB962C8B-B14F-4D97-AF65-F5344CB8AC3E}">
        <p14:creationId xmlns:p14="http://schemas.microsoft.com/office/powerpoint/2010/main" val="16466816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7880FC-CB6B-4F4E-9C8B-74C2F93CCAE4}"/>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29FC359C-CEDF-4503-8DD3-7D75D962CCD2}"/>
              </a:ext>
            </a:extLst>
          </p:cNvPr>
          <p:cNvSpPr>
            <a:spLocks noGrp="1"/>
          </p:cNvSpPr>
          <p:nvPr>
            <p:ph sz="quarter" idx="13"/>
          </p:nvPr>
        </p:nvSpPr>
        <p:spPr/>
        <p:txBody>
          <a:bodyPr/>
          <a:lstStyle/>
          <a:p>
            <a:endParaRPr lang="es-CL"/>
          </a:p>
        </p:txBody>
      </p:sp>
      <p:sp>
        <p:nvSpPr>
          <p:cNvPr id="4" name="Marcador de texto 3">
            <a:extLst>
              <a:ext uri="{FF2B5EF4-FFF2-40B4-BE49-F238E27FC236}">
                <a16:creationId xmlns:a16="http://schemas.microsoft.com/office/drawing/2014/main" id="{4EEF902E-C574-466C-8B16-BD59D9E65888}"/>
              </a:ext>
            </a:extLst>
          </p:cNvPr>
          <p:cNvSpPr>
            <a:spLocks noGrp="1"/>
          </p:cNvSpPr>
          <p:nvPr>
            <p:ph type="body" sz="half" idx="2"/>
          </p:nvPr>
        </p:nvSpPr>
        <p:spPr/>
        <p:txBody>
          <a:bodyPr/>
          <a:lstStyle/>
          <a:p>
            <a:endParaRPr lang="es-CL"/>
          </a:p>
        </p:txBody>
      </p:sp>
      <p:pic>
        <p:nvPicPr>
          <p:cNvPr id="10242" name="Picture 2">
            <a:extLst>
              <a:ext uri="{FF2B5EF4-FFF2-40B4-BE49-F238E27FC236}">
                <a16:creationId xmlns:a16="http://schemas.microsoft.com/office/drawing/2014/main" id="{AB2E486B-EAB2-478E-B4CE-3641BF0736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7970" y="0"/>
            <a:ext cx="546402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49) Profecía a las 12 Tribus&#10;(49:21) NEFTALÍ: Fue, el&#10;sexto hijo de Jacob, hijo&#10;de Bilha. Su nombre,&#10;significa luchador e...">
            <a:extLst>
              <a:ext uri="{FF2B5EF4-FFF2-40B4-BE49-F238E27FC236}">
                <a16:creationId xmlns:a16="http://schemas.microsoft.com/office/drawing/2014/main" id="{C164E62A-5EBC-4311-86C8-EEFE697957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65"/>
            <a:ext cx="6727970" cy="6849635"/>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9A97FE33-7133-45E3-9986-D947C7577E46}"/>
              </a:ext>
            </a:extLst>
          </p:cNvPr>
          <p:cNvSpPr/>
          <p:nvPr/>
        </p:nvSpPr>
        <p:spPr>
          <a:xfrm>
            <a:off x="6727970" y="3624044"/>
            <a:ext cx="5464029" cy="322559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v"/>
            </a:pPr>
            <a:r>
              <a:rPr lang="es-MX" sz="2800" b="0" i="0" dirty="0">
                <a:solidFill>
                  <a:srgbClr val="444444"/>
                </a:solidFill>
                <a:effectLst/>
                <a:highlight>
                  <a:srgbClr val="00FFFF"/>
                </a:highlight>
                <a:latin typeface="French Script MT" panose="03020402040607040605" pitchFamily="66" charset="0"/>
              </a:rPr>
              <a:t>Las ciervas son tan ágiles con sus patas que pueden escalar terrenos muy escabrosos.  Eso les permite subir muy alto en las montañas con facilidad.   De hecho, el territorio asignado a la tribu de Neftalí está al norte de Israel y es una región montañosa.  Además está a la par del Mar de Galilea.</a:t>
            </a:r>
            <a:endParaRPr lang="es-CL" sz="2800" dirty="0">
              <a:solidFill>
                <a:schemeClr val="tx1"/>
              </a:solidFill>
              <a:highlight>
                <a:srgbClr val="00FFFF"/>
              </a:highlight>
              <a:latin typeface="French Script MT" panose="03020402040607040605" pitchFamily="66" charset="0"/>
            </a:endParaRPr>
          </a:p>
        </p:txBody>
      </p:sp>
    </p:spTree>
    <p:extLst>
      <p:ext uri="{BB962C8B-B14F-4D97-AF65-F5344CB8AC3E}">
        <p14:creationId xmlns:p14="http://schemas.microsoft.com/office/powerpoint/2010/main" val="39274599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2DA423-2446-425D-8AAE-FF1C2A8FE07B}"/>
              </a:ext>
            </a:extLst>
          </p:cNvPr>
          <p:cNvSpPr>
            <a:spLocks noGrp="1"/>
          </p:cNvSpPr>
          <p:nvPr>
            <p:ph type="title"/>
          </p:nvPr>
        </p:nvSpPr>
        <p:spPr>
          <a:xfrm>
            <a:off x="104883" y="126023"/>
            <a:ext cx="4801225" cy="718038"/>
          </a:xfrm>
        </p:spPr>
        <p:style>
          <a:lnRef idx="2">
            <a:schemeClr val="accent2">
              <a:shade val="50000"/>
            </a:schemeClr>
          </a:lnRef>
          <a:fillRef idx="1">
            <a:schemeClr val="accent2"/>
          </a:fillRef>
          <a:effectRef idx="0">
            <a:schemeClr val="accent2"/>
          </a:effectRef>
          <a:fontRef idx="minor">
            <a:schemeClr val="lt1"/>
          </a:fontRef>
        </p:style>
        <p:txBody>
          <a:bodyPr>
            <a:noAutofit/>
          </a:bodyPr>
          <a:lstStyle/>
          <a:p>
            <a:pPr>
              <a:lnSpc>
                <a:spcPct val="200000"/>
              </a:lnSpc>
            </a:pPr>
            <a:r>
              <a:rPr lang="es-CL" sz="3600" u="sng" dirty="0">
                <a:solidFill>
                  <a:schemeClr val="accent5">
                    <a:lumMod val="50000"/>
                  </a:schemeClr>
                </a:solidFill>
                <a:effectLst>
                  <a:outerShdw blurRad="38100" dist="38100" dir="2700000" algn="tl">
                    <a:srgbClr val="000000">
                      <a:alpha val="43137"/>
                    </a:srgbClr>
                  </a:outerShdw>
                </a:effectLst>
              </a:rPr>
              <a:t>Bendición a </a:t>
            </a:r>
            <a:r>
              <a:rPr lang="es-CL" sz="3600" u="sng" dirty="0" err="1">
                <a:solidFill>
                  <a:schemeClr val="accent5">
                    <a:lumMod val="50000"/>
                  </a:schemeClr>
                </a:solidFill>
                <a:effectLst>
                  <a:outerShdw blurRad="38100" dist="38100" dir="2700000" algn="tl">
                    <a:srgbClr val="000000">
                      <a:alpha val="43137"/>
                    </a:srgbClr>
                  </a:outerShdw>
                </a:effectLst>
              </a:rPr>
              <a:t>nefthalí</a:t>
            </a:r>
            <a:endParaRPr lang="es-CL" sz="3600" u="sng" dirty="0">
              <a:solidFill>
                <a:schemeClr val="accent5">
                  <a:lumMod val="50000"/>
                </a:schemeClr>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D5CED9D2-A31F-4739-8C20-B472890A3B9A}"/>
              </a:ext>
            </a:extLst>
          </p:cNvPr>
          <p:cNvSpPr>
            <a:spLocks noGrp="1"/>
          </p:cNvSpPr>
          <p:nvPr>
            <p:ph sz="quarter" idx="13"/>
          </p:nvPr>
        </p:nvSpPr>
        <p:spPr>
          <a:xfrm>
            <a:off x="104883" y="978877"/>
            <a:ext cx="4801225" cy="5753100"/>
          </a:xfr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style>
          <a:lnRef idx="1">
            <a:schemeClr val="accent3"/>
          </a:lnRef>
          <a:fillRef idx="2">
            <a:schemeClr val="accent3"/>
          </a:fillRef>
          <a:effectRef idx="1">
            <a:schemeClr val="accent3"/>
          </a:effectRef>
          <a:fontRef idx="minor">
            <a:schemeClr val="dk1"/>
          </a:fontRef>
        </p:style>
        <p:txBody>
          <a:bodyPr/>
          <a:lstStyle/>
          <a:p>
            <a:pPr>
              <a:buFont typeface="Wingdings" panose="05000000000000000000" pitchFamily="2" charset="2"/>
              <a:buChar char="q"/>
            </a:pPr>
            <a:r>
              <a:rPr lang="es-MX" dirty="0"/>
              <a:t>No tiene un terreno bien definido pero, se extiende sus herederos por una franja vertical de una forma fructífera y cómoda.</a:t>
            </a:r>
          </a:p>
          <a:p>
            <a:pPr>
              <a:buFont typeface="Wingdings" panose="05000000000000000000" pitchFamily="2" charset="2"/>
              <a:buChar char="q"/>
            </a:pPr>
            <a:r>
              <a:rPr lang="es-MX" dirty="0"/>
              <a:t>De esta tribu nace Elías y </a:t>
            </a:r>
            <a:r>
              <a:rPr lang="es-MX" dirty="0" err="1"/>
              <a:t>barac</a:t>
            </a:r>
            <a:r>
              <a:rPr lang="es-MX" dirty="0"/>
              <a:t> el que pelea junto a </a:t>
            </a:r>
            <a:r>
              <a:rPr lang="es-MX" dirty="0" err="1"/>
              <a:t>debora</a:t>
            </a:r>
            <a:r>
              <a:rPr lang="es-MX" dirty="0"/>
              <a:t>.</a:t>
            </a:r>
          </a:p>
          <a:p>
            <a:pPr>
              <a:buFont typeface="Wingdings" panose="05000000000000000000" pitchFamily="2" charset="2"/>
              <a:buChar char="q"/>
            </a:pPr>
            <a:r>
              <a:rPr lang="es-CL" dirty="0"/>
              <a:t>Durante su ministerio Jesús escoge vivir aquí un tiempo.</a:t>
            </a:r>
          </a:p>
          <a:p>
            <a:pPr>
              <a:buFont typeface="Wingdings" panose="05000000000000000000" pitchFamily="2" charset="2"/>
              <a:buChar char="q"/>
            </a:pPr>
            <a:r>
              <a:rPr lang="es-CL" dirty="0"/>
              <a:t>Mateo 4:12-16.</a:t>
            </a:r>
          </a:p>
          <a:p>
            <a:pPr>
              <a:buFont typeface="Wingdings" panose="05000000000000000000" pitchFamily="2" charset="2"/>
              <a:buChar char="q"/>
            </a:pPr>
            <a:r>
              <a:rPr lang="es-CL" dirty="0"/>
              <a:t>Su significado de “lucha” resulta profético porque ellos pelearon dándolo todo junto a la tribu de Zabulón. (Jueces 5:18).</a:t>
            </a:r>
          </a:p>
        </p:txBody>
      </p:sp>
      <p:sp>
        <p:nvSpPr>
          <p:cNvPr id="6" name="CuadroTexto 5">
            <a:extLst>
              <a:ext uri="{FF2B5EF4-FFF2-40B4-BE49-F238E27FC236}">
                <a16:creationId xmlns:a16="http://schemas.microsoft.com/office/drawing/2014/main" id="{8B69576F-03DB-4CB1-B047-8D7DA5DE1DA2}"/>
              </a:ext>
            </a:extLst>
          </p:cNvPr>
          <p:cNvSpPr txBox="1"/>
          <p:nvPr/>
        </p:nvSpPr>
        <p:spPr>
          <a:xfrm>
            <a:off x="5416061" y="485042"/>
            <a:ext cx="6671056"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s-MX" b="0" i="0" dirty="0" err="1">
                <a:solidFill>
                  <a:srgbClr val="001320"/>
                </a:solidFill>
                <a:effectLst/>
                <a:latin typeface="Roboto" panose="02000000000000000000" pitchFamily="2" charset="0"/>
              </a:rPr>
              <a:t>Nephtalí</a:t>
            </a:r>
            <a:r>
              <a:rPr lang="es-MX" b="0" i="0" dirty="0">
                <a:solidFill>
                  <a:srgbClr val="001320"/>
                </a:solidFill>
                <a:effectLst/>
                <a:latin typeface="Roboto" panose="02000000000000000000" pitchFamily="2" charset="0"/>
              </a:rPr>
              <a:t>, sierva dejada, Que dará </a:t>
            </a:r>
            <a:r>
              <a:rPr lang="es-MX" sz="2400" b="1" dirty="0">
                <a:solidFill>
                  <a:srgbClr val="001320"/>
                </a:solidFill>
                <a:effectLst/>
                <a:latin typeface="Roboto" panose="02000000000000000000" pitchFamily="2" charset="0"/>
              </a:rPr>
              <a:t>dichos</a:t>
            </a:r>
            <a:r>
              <a:rPr lang="es-MX" b="0" i="0" dirty="0">
                <a:solidFill>
                  <a:srgbClr val="001320"/>
                </a:solidFill>
                <a:effectLst/>
                <a:latin typeface="Roboto" panose="02000000000000000000" pitchFamily="2" charset="0"/>
              </a:rPr>
              <a:t> hermosos.</a:t>
            </a:r>
            <a:endParaRPr lang="es-CL" dirty="0"/>
          </a:p>
        </p:txBody>
      </p:sp>
      <p:sp>
        <p:nvSpPr>
          <p:cNvPr id="5" name="Elipse 4">
            <a:extLst>
              <a:ext uri="{FF2B5EF4-FFF2-40B4-BE49-F238E27FC236}">
                <a16:creationId xmlns:a16="http://schemas.microsoft.com/office/drawing/2014/main" id="{33F3FA78-7819-47D9-A6C3-EBE2B34E305B}"/>
              </a:ext>
            </a:extLst>
          </p:cNvPr>
          <p:cNvSpPr/>
          <p:nvPr/>
        </p:nvSpPr>
        <p:spPr>
          <a:xfrm>
            <a:off x="8801100" y="387142"/>
            <a:ext cx="1037491" cy="55956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CuadroTexto 3">
            <a:extLst>
              <a:ext uri="{FF2B5EF4-FFF2-40B4-BE49-F238E27FC236}">
                <a16:creationId xmlns:a16="http://schemas.microsoft.com/office/drawing/2014/main" id="{9C3EAC34-39E0-4779-9F0F-71A89D032762}"/>
              </a:ext>
            </a:extLst>
          </p:cNvPr>
          <p:cNvSpPr txBox="1"/>
          <p:nvPr/>
        </p:nvSpPr>
        <p:spPr>
          <a:xfrm>
            <a:off x="5416060" y="115710"/>
            <a:ext cx="1732084" cy="369332"/>
          </a:xfrm>
          <a:prstGeom prst="rect">
            <a:avLst/>
          </a:prstGeom>
          <a:solidFill>
            <a:srgbClr val="FFFF00"/>
          </a:solidFill>
        </p:spPr>
        <p:txBody>
          <a:bodyPr wrap="square" rtlCol="0">
            <a:spAutoFit/>
          </a:bodyPr>
          <a:lstStyle/>
          <a:p>
            <a:r>
              <a:rPr lang="es-CL" dirty="0"/>
              <a:t>Versículo 21:</a:t>
            </a:r>
          </a:p>
        </p:txBody>
      </p:sp>
      <p:sp>
        <p:nvSpPr>
          <p:cNvPr id="8" name="Flecha: doblada hacia arriba 7">
            <a:extLst>
              <a:ext uri="{FF2B5EF4-FFF2-40B4-BE49-F238E27FC236}">
                <a16:creationId xmlns:a16="http://schemas.microsoft.com/office/drawing/2014/main" id="{BBD6F7AA-5DC9-4772-AAB3-4521A4412A17}"/>
              </a:ext>
            </a:extLst>
          </p:cNvPr>
          <p:cNvSpPr/>
          <p:nvPr/>
        </p:nvSpPr>
        <p:spPr>
          <a:xfrm rot="5400000" flipV="1">
            <a:off x="8998129" y="847578"/>
            <a:ext cx="461667" cy="85572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9" name="CuadroTexto 8">
            <a:extLst>
              <a:ext uri="{FF2B5EF4-FFF2-40B4-BE49-F238E27FC236}">
                <a16:creationId xmlns:a16="http://schemas.microsoft.com/office/drawing/2014/main" id="{4C2C0EF3-3717-42C2-A5EF-7D3B1696E25D}"/>
              </a:ext>
            </a:extLst>
          </p:cNvPr>
          <p:cNvSpPr txBox="1"/>
          <p:nvPr/>
        </p:nvSpPr>
        <p:spPr>
          <a:xfrm>
            <a:off x="4906108" y="978877"/>
            <a:ext cx="3894992" cy="830997"/>
          </a:xfrm>
          <a:prstGeom prst="rect">
            <a:avLst/>
          </a:prstGeom>
          <a:noFill/>
        </p:spPr>
        <p:txBody>
          <a:bodyPr wrap="square" rtlCol="0">
            <a:spAutoFit/>
          </a:bodyPr>
          <a:lstStyle/>
          <a:p>
            <a:r>
              <a:rPr lang="es-CL" sz="2400" dirty="0">
                <a:solidFill>
                  <a:schemeClr val="accent4"/>
                </a:solidFill>
                <a:highlight>
                  <a:srgbClr val="000080"/>
                </a:highlight>
              </a:rPr>
              <a:t>Crías, descendencia, feliz, hijos,  </a:t>
            </a:r>
          </a:p>
        </p:txBody>
      </p:sp>
      <p:pic>
        <p:nvPicPr>
          <p:cNvPr id="10" name="Imagen 9">
            <a:extLst>
              <a:ext uri="{FF2B5EF4-FFF2-40B4-BE49-F238E27FC236}">
                <a16:creationId xmlns:a16="http://schemas.microsoft.com/office/drawing/2014/main" id="{FAF7FDAC-E1A2-4536-B940-BF48765A4D10}"/>
              </a:ext>
            </a:extLst>
          </p:cNvPr>
          <p:cNvPicPr>
            <a:picLocks noChangeAspect="1"/>
          </p:cNvPicPr>
          <p:nvPr/>
        </p:nvPicPr>
        <p:blipFill>
          <a:blip r:embed="rId2"/>
          <a:stretch>
            <a:fillRect/>
          </a:stretch>
        </p:blipFill>
        <p:spPr>
          <a:xfrm>
            <a:off x="4906108" y="2088859"/>
            <a:ext cx="7285892" cy="4769141"/>
          </a:xfrm>
          <a:prstGeom prst="rect">
            <a:avLst/>
          </a:prstGeom>
        </p:spPr>
      </p:pic>
      <p:sp>
        <p:nvSpPr>
          <p:cNvPr id="7" name="Elipse 6">
            <a:extLst>
              <a:ext uri="{FF2B5EF4-FFF2-40B4-BE49-F238E27FC236}">
                <a16:creationId xmlns:a16="http://schemas.microsoft.com/office/drawing/2014/main" id="{AD893368-349C-4874-84ED-69D442D48CBB}"/>
              </a:ext>
            </a:extLst>
          </p:cNvPr>
          <p:cNvSpPr/>
          <p:nvPr/>
        </p:nvSpPr>
        <p:spPr>
          <a:xfrm>
            <a:off x="8095376" y="2499919"/>
            <a:ext cx="1561449" cy="1300294"/>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88391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
                                            <p:bg/>
                                          </p:spTgt>
                                        </p:tgtEl>
                                        <p:attrNameLst>
                                          <p:attrName>style.visibility</p:attrName>
                                        </p:attrNameLst>
                                      </p:cBhvr>
                                      <p:to>
                                        <p:strVal val="visible"/>
                                      </p:to>
                                    </p:set>
                                    <p:animEffect transition="in" filter="fade">
                                      <p:cBhvr>
                                        <p:cTn id="51" dur="1000"/>
                                        <p:tgtEl>
                                          <p:spTgt spid="3">
                                            <p:bg/>
                                          </p:spTgt>
                                        </p:tgtEl>
                                      </p:cBhvr>
                                    </p:animEffect>
                                    <p:anim calcmode="lin" valueType="num">
                                      <p:cBhvr>
                                        <p:cTn id="52" dur="1000" fill="hold"/>
                                        <p:tgtEl>
                                          <p:spTgt spid="3">
                                            <p:bg/>
                                          </p:spTgt>
                                        </p:tgtEl>
                                        <p:attrNameLst>
                                          <p:attrName>ppt_x</p:attrName>
                                        </p:attrNameLst>
                                      </p:cBhvr>
                                      <p:tavLst>
                                        <p:tav tm="0">
                                          <p:val>
                                            <p:strVal val="#ppt_x"/>
                                          </p:val>
                                        </p:tav>
                                        <p:tav tm="100000">
                                          <p:val>
                                            <p:strVal val="#ppt_x"/>
                                          </p:val>
                                        </p:tav>
                                      </p:tavLst>
                                    </p:anim>
                                    <p:anim calcmode="lin" valueType="num">
                                      <p:cBhvr>
                                        <p:cTn id="53"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
                                            <p:txEl>
                                              <p:pRg st="0" end="0"/>
                                            </p:txEl>
                                          </p:spTgt>
                                        </p:tgtEl>
                                        <p:attrNameLst>
                                          <p:attrName>style.visibility</p:attrName>
                                        </p:attrNameLst>
                                      </p:cBhvr>
                                      <p:to>
                                        <p:strVal val="visible"/>
                                      </p:to>
                                    </p:set>
                                    <p:animEffect transition="in" filter="fade">
                                      <p:cBhvr>
                                        <p:cTn id="58" dur="1000"/>
                                        <p:tgtEl>
                                          <p:spTgt spid="3">
                                            <p:txEl>
                                              <p:pRg st="0" end="0"/>
                                            </p:txEl>
                                          </p:spTgt>
                                        </p:tgtEl>
                                      </p:cBhvr>
                                    </p:animEffect>
                                    <p:anim calcmode="lin" valueType="num">
                                      <p:cBhvr>
                                        <p:cTn id="5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
                                            <p:txEl>
                                              <p:pRg st="1" end="1"/>
                                            </p:txEl>
                                          </p:spTgt>
                                        </p:tgtEl>
                                        <p:attrNameLst>
                                          <p:attrName>style.visibility</p:attrName>
                                        </p:attrNameLst>
                                      </p:cBhvr>
                                      <p:to>
                                        <p:strVal val="visible"/>
                                      </p:to>
                                    </p:set>
                                    <p:animEffect transition="in" filter="fade">
                                      <p:cBhvr>
                                        <p:cTn id="65" dur="1000"/>
                                        <p:tgtEl>
                                          <p:spTgt spid="3">
                                            <p:txEl>
                                              <p:pRg st="1" end="1"/>
                                            </p:txEl>
                                          </p:spTgt>
                                        </p:tgtEl>
                                      </p:cBhvr>
                                    </p:animEffect>
                                    <p:anim calcmode="lin" valueType="num">
                                      <p:cBhvr>
                                        <p:cTn id="6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6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
                                            <p:txEl>
                                              <p:pRg st="2" end="2"/>
                                            </p:txEl>
                                          </p:spTgt>
                                        </p:tgtEl>
                                        <p:attrNameLst>
                                          <p:attrName>style.visibility</p:attrName>
                                        </p:attrNameLst>
                                      </p:cBhvr>
                                      <p:to>
                                        <p:strVal val="visible"/>
                                      </p:to>
                                    </p:set>
                                    <p:animEffect transition="in" filter="fade">
                                      <p:cBhvr>
                                        <p:cTn id="72" dur="1000"/>
                                        <p:tgtEl>
                                          <p:spTgt spid="3">
                                            <p:txEl>
                                              <p:pRg st="2" end="2"/>
                                            </p:txEl>
                                          </p:spTgt>
                                        </p:tgtEl>
                                      </p:cBhvr>
                                    </p:animEffect>
                                    <p:anim calcmode="lin" valueType="num">
                                      <p:cBhvr>
                                        <p:cTn id="7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7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3">
                                            <p:txEl>
                                              <p:pRg st="3" end="3"/>
                                            </p:txEl>
                                          </p:spTgt>
                                        </p:tgtEl>
                                        <p:attrNameLst>
                                          <p:attrName>style.visibility</p:attrName>
                                        </p:attrNameLst>
                                      </p:cBhvr>
                                      <p:to>
                                        <p:strVal val="visible"/>
                                      </p:to>
                                    </p:set>
                                    <p:animEffect transition="in" filter="fade">
                                      <p:cBhvr>
                                        <p:cTn id="79" dur="1000"/>
                                        <p:tgtEl>
                                          <p:spTgt spid="3">
                                            <p:txEl>
                                              <p:pRg st="3" end="3"/>
                                            </p:txEl>
                                          </p:spTgt>
                                        </p:tgtEl>
                                      </p:cBhvr>
                                    </p:animEffect>
                                    <p:anim calcmode="lin" valueType="num">
                                      <p:cBhvr>
                                        <p:cTn id="8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8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3">
                                            <p:txEl>
                                              <p:pRg st="4" end="4"/>
                                            </p:txEl>
                                          </p:spTgt>
                                        </p:tgtEl>
                                        <p:attrNameLst>
                                          <p:attrName>style.visibility</p:attrName>
                                        </p:attrNameLst>
                                      </p:cBhvr>
                                      <p:to>
                                        <p:strVal val="visible"/>
                                      </p:to>
                                    </p:set>
                                    <p:animEffect transition="in" filter="fade">
                                      <p:cBhvr>
                                        <p:cTn id="86" dur="1000"/>
                                        <p:tgtEl>
                                          <p:spTgt spid="3">
                                            <p:txEl>
                                              <p:pRg st="4" end="4"/>
                                            </p:txEl>
                                          </p:spTgt>
                                        </p:tgtEl>
                                      </p:cBhvr>
                                    </p:animEffect>
                                    <p:anim calcmode="lin" valueType="num">
                                      <p:cBhvr>
                                        <p:cTn id="8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8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6" grpId="0" animBg="1"/>
      <p:bldP spid="5" grpId="0" animBg="1"/>
      <p:bldP spid="4" grpId="0" animBg="1"/>
      <p:bldP spid="8" grpId="0" animBg="1"/>
      <p:bldP spid="9" grpId="0"/>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BE7388-B4E3-4F7E-BA95-CB72967147CC}"/>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C1A6D0AB-350D-4A35-ADCF-94F7F66F5C98}"/>
              </a:ext>
            </a:extLst>
          </p:cNvPr>
          <p:cNvSpPr>
            <a:spLocks noGrp="1"/>
          </p:cNvSpPr>
          <p:nvPr>
            <p:ph sz="quarter" idx="13"/>
          </p:nvPr>
        </p:nvSpPr>
        <p:spPr/>
        <p:txBody>
          <a:bodyPr/>
          <a:lstStyle/>
          <a:p>
            <a:endParaRPr lang="es-CL"/>
          </a:p>
        </p:txBody>
      </p:sp>
      <p:sp>
        <p:nvSpPr>
          <p:cNvPr id="4" name="Marcador de texto 3">
            <a:extLst>
              <a:ext uri="{FF2B5EF4-FFF2-40B4-BE49-F238E27FC236}">
                <a16:creationId xmlns:a16="http://schemas.microsoft.com/office/drawing/2014/main" id="{636C8525-D784-4619-9C16-DBF67528AD71}"/>
              </a:ext>
            </a:extLst>
          </p:cNvPr>
          <p:cNvSpPr>
            <a:spLocks noGrp="1"/>
          </p:cNvSpPr>
          <p:nvPr>
            <p:ph type="body" sz="half" idx="2"/>
          </p:nvPr>
        </p:nvSpPr>
        <p:spPr/>
        <p:txBody>
          <a:bodyPr/>
          <a:lstStyle/>
          <a:p>
            <a:endParaRPr lang="es-CL"/>
          </a:p>
        </p:txBody>
      </p:sp>
      <p:pic>
        <p:nvPicPr>
          <p:cNvPr id="10242" name="Picture 2">
            <a:extLst>
              <a:ext uri="{FF2B5EF4-FFF2-40B4-BE49-F238E27FC236}">
                <a16:creationId xmlns:a16="http://schemas.microsoft.com/office/drawing/2014/main" id="{D3751168-1A0B-4B70-A3AD-47110B6863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066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8" y="893"/>
            <a:ext cx="12188825" cy="6856214"/>
          </a:xfrm>
        </p:spPr>
      </p:pic>
      <p:sp>
        <p:nvSpPr>
          <p:cNvPr id="5" name="CuadroTexto 4">
            <a:extLst>
              <a:ext uri="{FF2B5EF4-FFF2-40B4-BE49-F238E27FC236}">
                <a16:creationId xmlns:a16="http://schemas.microsoft.com/office/drawing/2014/main" id="{79022FBB-965E-4BEC-8D1A-65B5B2452498}"/>
              </a:ext>
            </a:extLst>
          </p:cNvPr>
          <p:cNvSpPr txBox="1"/>
          <p:nvPr/>
        </p:nvSpPr>
        <p:spPr>
          <a:xfrm>
            <a:off x="2664823" y="356907"/>
            <a:ext cx="2046514" cy="523220"/>
          </a:xfrm>
          <a:prstGeom prst="rect">
            <a:avLst/>
          </a:prstGeom>
          <a:solidFill>
            <a:schemeClr val="accent5">
              <a:lumMod val="50000"/>
            </a:schemeClr>
          </a:solidFill>
        </p:spPr>
        <p:txBody>
          <a:bodyPr wrap="square" rtlCol="0">
            <a:spAutoFit/>
          </a:bodyPr>
          <a:lstStyle/>
          <a:p>
            <a:r>
              <a:rPr lang="es-MX" sz="2800" dirty="0">
                <a:solidFill>
                  <a:schemeClr val="bg1"/>
                </a:solidFill>
              </a:rPr>
              <a:t>TODOS:</a:t>
            </a:r>
            <a:endParaRPr lang="es-CL" sz="2800" dirty="0">
              <a:solidFill>
                <a:schemeClr val="bg1"/>
              </a:solidFill>
            </a:endParaRPr>
          </a:p>
        </p:txBody>
      </p:sp>
      <p:sp>
        <p:nvSpPr>
          <p:cNvPr id="6" name="Rectángulo 5">
            <a:extLst>
              <a:ext uri="{FF2B5EF4-FFF2-40B4-BE49-F238E27FC236}">
                <a16:creationId xmlns:a16="http://schemas.microsoft.com/office/drawing/2014/main" id="{5D1A34C6-113F-467A-BABB-CA21822224E0}"/>
              </a:ext>
            </a:extLst>
          </p:cNvPr>
          <p:cNvSpPr/>
          <p:nvPr/>
        </p:nvSpPr>
        <p:spPr>
          <a:xfrm>
            <a:off x="1480039" y="2528723"/>
            <a:ext cx="1940169" cy="448407"/>
          </a:xfrm>
          <a:prstGeom prst="rect">
            <a:avLst/>
          </a:prstGeom>
          <a:solidFill>
            <a:srgbClr val="00206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L"/>
          </a:p>
        </p:txBody>
      </p:sp>
      <p:sp>
        <p:nvSpPr>
          <p:cNvPr id="7" name="Rectángulo 6">
            <a:extLst>
              <a:ext uri="{FF2B5EF4-FFF2-40B4-BE49-F238E27FC236}">
                <a16:creationId xmlns:a16="http://schemas.microsoft.com/office/drawing/2014/main" id="{046E5A71-8D24-4CF7-8E3D-440111A07C62}"/>
              </a:ext>
            </a:extLst>
          </p:cNvPr>
          <p:cNvSpPr/>
          <p:nvPr/>
        </p:nvSpPr>
        <p:spPr>
          <a:xfrm>
            <a:off x="6301154" y="2977130"/>
            <a:ext cx="4900246" cy="448407"/>
          </a:xfrm>
          <a:prstGeom prst="rect">
            <a:avLst/>
          </a:prstGeom>
          <a:solidFill>
            <a:srgbClr val="00206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L"/>
          </a:p>
        </p:txBody>
      </p:sp>
      <p:sp>
        <p:nvSpPr>
          <p:cNvPr id="8" name="Rectángulo 7">
            <a:extLst>
              <a:ext uri="{FF2B5EF4-FFF2-40B4-BE49-F238E27FC236}">
                <a16:creationId xmlns:a16="http://schemas.microsoft.com/office/drawing/2014/main" id="{3E22E6BA-2730-4F03-9CF2-82DDB5AFE01A}"/>
              </a:ext>
            </a:extLst>
          </p:cNvPr>
          <p:cNvSpPr/>
          <p:nvPr/>
        </p:nvSpPr>
        <p:spPr>
          <a:xfrm>
            <a:off x="1600200" y="1990490"/>
            <a:ext cx="4891454" cy="448407"/>
          </a:xfrm>
          <a:prstGeom prst="rect">
            <a:avLst/>
          </a:prstGeom>
          <a:solidFill>
            <a:srgbClr val="00206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L"/>
          </a:p>
        </p:txBody>
      </p:sp>
      <p:sp>
        <p:nvSpPr>
          <p:cNvPr id="9" name="Rectángulo 8">
            <a:extLst>
              <a:ext uri="{FF2B5EF4-FFF2-40B4-BE49-F238E27FC236}">
                <a16:creationId xmlns:a16="http://schemas.microsoft.com/office/drawing/2014/main" id="{12C317D7-7FF8-4A00-8A23-D82143A75646}"/>
              </a:ext>
            </a:extLst>
          </p:cNvPr>
          <p:cNvSpPr/>
          <p:nvPr/>
        </p:nvSpPr>
        <p:spPr>
          <a:xfrm>
            <a:off x="7290166" y="3515363"/>
            <a:ext cx="3700219" cy="448407"/>
          </a:xfrm>
          <a:prstGeom prst="rect">
            <a:avLst/>
          </a:prstGeom>
          <a:solidFill>
            <a:srgbClr val="00206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L"/>
          </a:p>
        </p:txBody>
      </p:sp>
      <p:sp>
        <p:nvSpPr>
          <p:cNvPr id="10" name="Rectángulo 9">
            <a:extLst>
              <a:ext uri="{FF2B5EF4-FFF2-40B4-BE49-F238E27FC236}">
                <a16:creationId xmlns:a16="http://schemas.microsoft.com/office/drawing/2014/main" id="{A258DE16-179F-46B8-B266-D1AE9206217E}"/>
              </a:ext>
            </a:extLst>
          </p:cNvPr>
          <p:cNvSpPr/>
          <p:nvPr/>
        </p:nvSpPr>
        <p:spPr>
          <a:xfrm>
            <a:off x="6301154" y="4053596"/>
            <a:ext cx="4047392" cy="448407"/>
          </a:xfrm>
          <a:prstGeom prst="rect">
            <a:avLst/>
          </a:prstGeom>
          <a:solidFill>
            <a:srgbClr val="00206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L"/>
          </a:p>
        </p:txBody>
      </p:sp>
    </p:spTree>
    <p:extLst>
      <p:ext uri="{BB962C8B-B14F-4D97-AF65-F5344CB8AC3E}">
        <p14:creationId xmlns:p14="http://schemas.microsoft.com/office/powerpoint/2010/main" val="122091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VIDEO: ¿De qué trata el libro de Génesis? – El Proyecto Biblia">
            <a:extLst>
              <a:ext uri="{FF2B5EF4-FFF2-40B4-BE49-F238E27FC236}">
                <a16:creationId xmlns:a16="http://schemas.microsoft.com/office/drawing/2014/main" id="{B164D2F5-0896-4E1B-97E4-7AB64AD0F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26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1A885B35-9DA5-43E5-9166-9C10C2A2B1D6}"/>
              </a:ext>
            </a:extLst>
          </p:cNvPr>
          <p:cNvSpPr>
            <a:spLocks noGrp="1"/>
          </p:cNvSpPr>
          <p:nvPr>
            <p:ph type="title"/>
          </p:nvPr>
        </p:nvSpPr>
        <p:spPr>
          <a:xfrm>
            <a:off x="2215662" y="1989992"/>
            <a:ext cx="3410951" cy="1439008"/>
          </a:xfrm>
        </p:spPr>
        <p:style>
          <a:lnRef idx="0">
            <a:schemeClr val="accent4"/>
          </a:lnRef>
          <a:fillRef idx="3">
            <a:schemeClr val="accent4"/>
          </a:fillRef>
          <a:effectRef idx="3">
            <a:schemeClr val="accent4"/>
          </a:effectRef>
          <a:fontRef idx="minor">
            <a:schemeClr val="lt1"/>
          </a:fontRef>
        </p:style>
        <p:txBody>
          <a:bodyPr>
            <a:normAutofit/>
          </a:bodyPr>
          <a:lstStyle/>
          <a:p>
            <a:r>
              <a:rPr lang="es-CL" sz="3600" b="1" dirty="0">
                <a:solidFill>
                  <a:schemeClr val="tx1">
                    <a:lumMod val="95000"/>
                    <a:lumOff val="5000"/>
                  </a:schemeClr>
                </a:solidFill>
              </a:rPr>
              <a:t>Capitulo 49</a:t>
            </a:r>
            <a:br>
              <a:rPr lang="es-CL" sz="3600" b="1" dirty="0">
                <a:solidFill>
                  <a:schemeClr val="tx1">
                    <a:lumMod val="95000"/>
                    <a:lumOff val="5000"/>
                  </a:schemeClr>
                </a:solidFill>
              </a:rPr>
            </a:br>
            <a:r>
              <a:rPr lang="es-CL" sz="3600" b="1" dirty="0">
                <a:solidFill>
                  <a:schemeClr val="tx1">
                    <a:lumMod val="95000"/>
                    <a:lumOff val="5000"/>
                  </a:schemeClr>
                </a:solidFill>
              </a:rPr>
              <a:t>Vers. 22-26</a:t>
            </a:r>
          </a:p>
        </p:txBody>
      </p:sp>
    </p:spTree>
    <p:extLst>
      <p:ext uri="{BB962C8B-B14F-4D97-AF65-F5344CB8AC3E}">
        <p14:creationId xmlns:p14="http://schemas.microsoft.com/office/powerpoint/2010/main" val="12140410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7880FC-CB6B-4F4E-9C8B-74C2F93CCAE4}"/>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29FC359C-CEDF-4503-8DD3-7D75D962CCD2}"/>
              </a:ext>
            </a:extLst>
          </p:cNvPr>
          <p:cNvSpPr>
            <a:spLocks noGrp="1"/>
          </p:cNvSpPr>
          <p:nvPr>
            <p:ph sz="quarter" idx="13"/>
          </p:nvPr>
        </p:nvSpPr>
        <p:spPr/>
        <p:txBody>
          <a:bodyPr/>
          <a:lstStyle/>
          <a:p>
            <a:endParaRPr lang="es-CL" dirty="0"/>
          </a:p>
        </p:txBody>
      </p:sp>
      <p:sp>
        <p:nvSpPr>
          <p:cNvPr id="4" name="Marcador de texto 3">
            <a:extLst>
              <a:ext uri="{FF2B5EF4-FFF2-40B4-BE49-F238E27FC236}">
                <a16:creationId xmlns:a16="http://schemas.microsoft.com/office/drawing/2014/main" id="{4EEF902E-C574-466C-8B16-BD59D9E65888}"/>
              </a:ext>
            </a:extLst>
          </p:cNvPr>
          <p:cNvSpPr>
            <a:spLocks noGrp="1"/>
          </p:cNvSpPr>
          <p:nvPr>
            <p:ph type="body" sz="half" idx="2"/>
          </p:nvPr>
        </p:nvSpPr>
        <p:spPr/>
        <p:txBody>
          <a:bodyPr/>
          <a:lstStyle/>
          <a:p>
            <a:endParaRPr lang="es-CL"/>
          </a:p>
        </p:txBody>
      </p:sp>
      <p:sp>
        <p:nvSpPr>
          <p:cNvPr id="5" name="Rectángulo 4">
            <a:extLst>
              <a:ext uri="{FF2B5EF4-FFF2-40B4-BE49-F238E27FC236}">
                <a16:creationId xmlns:a16="http://schemas.microsoft.com/office/drawing/2014/main" id="{DC2100AD-1267-4077-8164-186F93EC00D9}"/>
              </a:ext>
            </a:extLst>
          </p:cNvPr>
          <p:cNvSpPr/>
          <p:nvPr/>
        </p:nvSpPr>
        <p:spPr>
          <a:xfrm>
            <a:off x="8112066" y="2399251"/>
            <a:ext cx="4079933" cy="445874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r>
              <a:rPr lang="es-MX" sz="2000" dirty="0">
                <a:solidFill>
                  <a:schemeClr val="bg1"/>
                </a:solidFill>
              </a:rPr>
              <a:t>Lo aborrecieron los arqueros, se refiere que tiroteado y aborrecido y odiado, pero aun así fue bendecido y puesto por encima de los demás.</a:t>
            </a:r>
          </a:p>
          <a:p>
            <a:pPr marL="285750" indent="-285750">
              <a:buFont typeface="Courier New" panose="02070309020205020404" pitchFamily="49" charset="0"/>
              <a:buChar char="o"/>
            </a:pPr>
            <a:r>
              <a:rPr lang="es-MX" sz="2000" dirty="0">
                <a:solidFill>
                  <a:schemeClr val="bg1"/>
                </a:solidFill>
              </a:rPr>
              <a:t>Jacob enumera 5 títulos de Dios:</a:t>
            </a:r>
          </a:p>
          <a:p>
            <a:pPr marL="285750" indent="-285750">
              <a:buFont typeface="Courier New" panose="02070309020205020404" pitchFamily="49" charset="0"/>
              <a:buChar char="o"/>
            </a:pPr>
            <a:r>
              <a:rPr lang="es-MX" sz="2000" dirty="0">
                <a:solidFill>
                  <a:schemeClr val="bg1"/>
                </a:solidFill>
              </a:rPr>
              <a:t>1. El poderoso Dios de Jacob.</a:t>
            </a:r>
          </a:p>
          <a:p>
            <a:pPr marL="285750" indent="-285750">
              <a:buFont typeface="Courier New" panose="02070309020205020404" pitchFamily="49" charset="0"/>
              <a:buChar char="o"/>
            </a:pPr>
            <a:r>
              <a:rPr lang="es-MX" sz="2000" dirty="0">
                <a:solidFill>
                  <a:schemeClr val="bg1"/>
                </a:solidFill>
              </a:rPr>
              <a:t>2. El Pastor.</a:t>
            </a:r>
          </a:p>
          <a:p>
            <a:pPr marL="285750" indent="-285750">
              <a:buFont typeface="Courier New" panose="02070309020205020404" pitchFamily="49" charset="0"/>
              <a:buChar char="o"/>
            </a:pPr>
            <a:r>
              <a:rPr lang="es-MX" sz="2000" dirty="0">
                <a:solidFill>
                  <a:schemeClr val="bg1"/>
                </a:solidFill>
              </a:rPr>
              <a:t>3. La roca de Israel.</a:t>
            </a:r>
          </a:p>
          <a:p>
            <a:pPr marL="285750" indent="-285750">
              <a:buFont typeface="Courier New" panose="02070309020205020404" pitchFamily="49" charset="0"/>
              <a:buChar char="o"/>
            </a:pPr>
            <a:r>
              <a:rPr lang="es-MX" sz="2000" dirty="0">
                <a:solidFill>
                  <a:schemeClr val="bg1"/>
                </a:solidFill>
              </a:rPr>
              <a:t>4. El Dios de tu Padre.</a:t>
            </a:r>
          </a:p>
          <a:p>
            <a:pPr marL="285750" indent="-285750">
              <a:buFont typeface="Courier New" panose="02070309020205020404" pitchFamily="49" charset="0"/>
              <a:buChar char="o"/>
            </a:pPr>
            <a:r>
              <a:rPr lang="es-MX" sz="2000" dirty="0">
                <a:solidFill>
                  <a:schemeClr val="bg1"/>
                </a:solidFill>
              </a:rPr>
              <a:t>5. El Todopoderoso.</a:t>
            </a:r>
            <a:endParaRPr lang="es-CL" sz="2000" dirty="0">
              <a:solidFill>
                <a:schemeClr val="bg1"/>
              </a:solidFill>
            </a:endParaRPr>
          </a:p>
        </p:txBody>
      </p:sp>
      <p:pic>
        <p:nvPicPr>
          <p:cNvPr id="15362" name="Picture 2">
            <a:extLst>
              <a:ext uri="{FF2B5EF4-FFF2-40B4-BE49-F238E27FC236}">
                <a16:creationId xmlns:a16="http://schemas.microsoft.com/office/drawing/2014/main" id="{701DFAF8-49A8-476D-8341-4A2FA9082D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11206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C1315A27-EB90-4063-91CC-1F57EEF40BED}"/>
              </a:ext>
            </a:extLst>
          </p:cNvPr>
          <p:cNvPicPr>
            <a:picLocks noChangeAspect="1"/>
          </p:cNvPicPr>
          <p:nvPr/>
        </p:nvPicPr>
        <p:blipFill>
          <a:blip r:embed="rId3"/>
          <a:stretch>
            <a:fillRect/>
          </a:stretch>
        </p:blipFill>
        <p:spPr>
          <a:xfrm>
            <a:off x="8112065" y="0"/>
            <a:ext cx="4079933" cy="2399251"/>
          </a:xfrm>
          <a:prstGeom prst="rect">
            <a:avLst/>
          </a:prstGeom>
        </p:spPr>
      </p:pic>
      <p:sp>
        <p:nvSpPr>
          <p:cNvPr id="6" name="CuadroTexto 5">
            <a:extLst>
              <a:ext uri="{FF2B5EF4-FFF2-40B4-BE49-F238E27FC236}">
                <a16:creationId xmlns:a16="http://schemas.microsoft.com/office/drawing/2014/main" id="{895EACE0-4DD9-41D0-A771-1C1C3D9A4D06}"/>
              </a:ext>
            </a:extLst>
          </p:cNvPr>
          <p:cNvSpPr txBox="1"/>
          <p:nvPr/>
        </p:nvSpPr>
        <p:spPr>
          <a:xfrm>
            <a:off x="8519746" y="1714500"/>
            <a:ext cx="3297116" cy="523220"/>
          </a:xfrm>
          <a:prstGeom prst="rect">
            <a:avLst/>
          </a:prstGeom>
          <a:solidFill>
            <a:schemeClr val="accent6">
              <a:lumMod val="50000"/>
            </a:schemeClr>
          </a:solidFill>
        </p:spPr>
        <p:txBody>
          <a:bodyPr wrap="square" rtlCol="0">
            <a:spAutoFit/>
          </a:bodyPr>
          <a:lstStyle/>
          <a:p>
            <a:r>
              <a:rPr lang="es-MX" sz="2800" dirty="0">
                <a:solidFill>
                  <a:schemeClr val="bg1"/>
                </a:solidFill>
              </a:rPr>
              <a:t>Dios añade</a:t>
            </a:r>
            <a:endParaRPr lang="es-CL" sz="2800" dirty="0">
              <a:solidFill>
                <a:schemeClr val="bg1"/>
              </a:solidFill>
            </a:endParaRPr>
          </a:p>
        </p:txBody>
      </p:sp>
    </p:spTree>
    <p:extLst>
      <p:ext uri="{BB962C8B-B14F-4D97-AF65-F5344CB8AC3E}">
        <p14:creationId xmlns:p14="http://schemas.microsoft.com/office/powerpoint/2010/main" val="151148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208B1E-6E17-4138-A1D3-F1C9172514D6}"/>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ED12CE0B-FAFA-4A64-8288-62A23CC567F6}"/>
              </a:ext>
            </a:extLst>
          </p:cNvPr>
          <p:cNvSpPr>
            <a:spLocks noGrp="1"/>
          </p:cNvSpPr>
          <p:nvPr>
            <p:ph sz="quarter" idx="13"/>
          </p:nvPr>
        </p:nvSpPr>
        <p:spPr/>
        <p:txBody>
          <a:bodyPr/>
          <a:lstStyle/>
          <a:p>
            <a:endParaRPr lang="es-CL"/>
          </a:p>
        </p:txBody>
      </p:sp>
      <p:sp>
        <p:nvSpPr>
          <p:cNvPr id="4" name="Marcador de texto 3">
            <a:extLst>
              <a:ext uri="{FF2B5EF4-FFF2-40B4-BE49-F238E27FC236}">
                <a16:creationId xmlns:a16="http://schemas.microsoft.com/office/drawing/2014/main" id="{13ED6248-672D-48CA-A9E0-98CD67E845CB}"/>
              </a:ext>
            </a:extLst>
          </p:cNvPr>
          <p:cNvSpPr>
            <a:spLocks noGrp="1"/>
          </p:cNvSpPr>
          <p:nvPr>
            <p:ph type="body" sz="half" idx="2"/>
          </p:nvPr>
        </p:nvSpPr>
        <p:spPr/>
        <p:txBody>
          <a:bodyPr/>
          <a:lstStyle/>
          <a:p>
            <a:endParaRPr lang="es-CL"/>
          </a:p>
        </p:txBody>
      </p:sp>
      <p:pic>
        <p:nvPicPr>
          <p:cNvPr id="6" name="Imagen 5">
            <a:extLst>
              <a:ext uri="{FF2B5EF4-FFF2-40B4-BE49-F238E27FC236}">
                <a16:creationId xmlns:a16="http://schemas.microsoft.com/office/drawing/2014/main" id="{6AE8FFD1-3D4D-421A-AB80-94D5D5EDCE41}"/>
              </a:ext>
            </a:extLst>
          </p:cNvPr>
          <p:cNvPicPr>
            <a:picLocks noChangeAspect="1"/>
          </p:cNvPicPr>
          <p:nvPr/>
        </p:nvPicPr>
        <p:blipFill>
          <a:blip r:embed="rId2"/>
          <a:stretch>
            <a:fillRect/>
          </a:stretch>
        </p:blipFill>
        <p:spPr>
          <a:xfrm>
            <a:off x="804717" y="1621226"/>
            <a:ext cx="9760058" cy="3949817"/>
          </a:xfrm>
          <a:prstGeom prst="rect">
            <a:avLst/>
          </a:prstGeom>
        </p:spPr>
      </p:pic>
    </p:spTree>
    <p:extLst>
      <p:ext uri="{BB962C8B-B14F-4D97-AF65-F5344CB8AC3E}">
        <p14:creationId xmlns:p14="http://schemas.microsoft.com/office/powerpoint/2010/main" val="30493961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2DA423-2446-425D-8AAE-FF1C2A8FE07B}"/>
              </a:ext>
            </a:extLst>
          </p:cNvPr>
          <p:cNvSpPr>
            <a:spLocks noGrp="1"/>
          </p:cNvSpPr>
          <p:nvPr>
            <p:ph type="title"/>
          </p:nvPr>
        </p:nvSpPr>
        <p:spPr>
          <a:xfrm>
            <a:off x="104883" y="126023"/>
            <a:ext cx="4801225" cy="718038"/>
          </a:xfrm>
        </p:spPr>
        <p:style>
          <a:lnRef idx="0">
            <a:schemeClr val="accent4"/>
          </a:lnRef>
          <a:fillRef idx="3">
            <a:schemeClr val="accent4"/>
          </a:fillRef>
          <a:effectRef idx="3">
            <a:schemeClr val="accent4"/>
          </a:effectRef>
          <a:fontRef idx="minor">
            <a:schemeClr val="lt1"/>
          </a:fontRef>
        </p:style>
        <p:txBody>
          <a:bodyPr>
            <a:noAutofit/>
          </a:bodyPr>
          <a:lstStyle/>
          <a:p>
            <a:pPr>
              <a:lnSpc>
                <a:spcPct val="200000"/>
              </a:lnSpc>
            </a:pPr>
            <a:r>
              <a:rPr lang="es-CL" sz="3600" u="sng" dirty="0">
                <a:solidFill>
                  <a:schemeClr val="accent2">
                    <a:lumMod val="20000"/>
                    <a:lumOff val="80000"/>
                  </a:schemeClr>
                </a:solidFill>
                <a:effectLst>
                  <a:outerShdw blurRad="38100" dist="38100" dir="2700000" algn="tl">
                    <a:srgbClr val="000000">
                      <a:alpha val="43137"/>
                    </a:srgbClr>
                  </a:outerShdw>
                </a:effectLst>
              </a:rPr>
              <a:t>Bendición a </a:t>
            </a:r>
            <a:r>
              <a:rPr lang="es-CL" sz="3600" u="sng" dirty="0" err="1">
                <a:solidFill>
                  <a:schemeClr val="accent2">
                    <a:lumMod val="20000"/>
                    <a:lumOff val="80000"/>
                  </a:schemeClr>
                </a:solidFill>
                <a:effectLst>
                  <a:outerShdw blurRad="38100" dist="38100" dir="2700000" algn="tl">
                    <a:srgbClr val="000000">
                      <a:alpha val="43137"/>
                    </a:srgbClr>
                  </a:outerShdw>
                </a:effectLst>
              </a:rPr>
              <a:t>josé</a:t>
            </a:r>
            <a:endParaRPr lang="es-CL" sz="3600" u="sng" dirty="0">
              <a:solidFill>
                <a:schemeClr val="accent2">
                  <a:lumMod val="20000"/>
                  <a:lumOff val="80000"/>
                </a:schemeClr>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D5CED9D2-A31F-4739-8C20-B472890A3B9A}"/>
              </a:ext>
            </a:extLst>
          </p:cNvPr>
          <p:cNvSpPr>
            <a:spLocks noGrp="1"/>
          </p:cNvSpPr>
          <p:nvPr>
            <p:ph sz="quarter" idx="13"/>
          </p:nvPr>
        </p:nvSpPr>
        <p:spPr>
          <a:xfrm>
            <a:off x="104883" y="978877"/>
            <a:ext cx="4801225" cy="5753100"/>
          </a:xfrm>
        </p:spPr>
        <p:style>
          <a:lnRef idx="0">
            <a:schemeClr val="accent3"/>
          </a:lnRef>
          <a:fillRef idx="3">
            <a:schemeClr val="accent3"/>
          </a:fillRef>
          <a:effectRef idx="3">
            <a:schemeClr val="accent3"/>
          </a:effectRef>
          <a:fontRef idx="minor">
            <a:schemeClr val="lt1"/>
          </a:fontRef>
        </p:style>
        <p:txBody>
          <a:bodyPr/>
          <a:lstStyle/>
          <a:p>
            <a:r>
              <a:rPr lang="es-MX" dirty="0"/>
              <a:t>Futuro fructífero.</a:t>
            </a:r>
          </a:p>
          <a:p>
            <a:r>
              <a:rPr lang="es-CL" dirty="0"/>
              <a:t>Sus herederos conquistarán mas allá de los limites propuestos.</a:t>
            </a:r>
          </a:p>
          <a:p>
            <a:r>
              <a:rPr lang="es-CL" dirty="0"/>
              <a:t> sus bendiciones aplican para las tribus de Manasés y Efraím.</a:t>
            </a:r>
          </a:p>
          <a:p>
            <a:r>
              <a:rPr lang="es-CL" dirty="0"/>
              <a:t>Dice que la esterilidad en su tribu no abundarán sino que será muy fértiles.</a:t>
            </a:r>
          </a:p>
          <a:p>
            <a:r>
              <a:rPr lang="es-CL" dirty="0"/>
              <a:t>Dice también que el ganado será perfecto debido que no le afectará ninguna sequía.</a:t>
            </a:r>
          </a:p>
          <a:p>
            <a:r>
              <a:rPr lang="es-CL" b="1" dirty="0">
                <a:solidFill>
                  <a:srgbClr val="FFFF00"/>
                </a:solidFill>
              </a:rPr>
              <a:t>Jeroboam</a:t>
            </a:r>
            <a:r>
              <a:rPr lang="es-CL" dirty="0">
                <a:solidFill>
                  <a:srgbClr val="FFFF00"/>
                </a:solidFill>
              </a:rPr>
              <a:t> nace de Efraím y toda la idolatría. División de Israel</a:t>
            </a:r>
          </a:p>
          <a:p>
            <a:pPr marL="0" indent="0">
              <a:buNone/>
            </a:pPr>
            <a:endParaRPr lang="es-CL" dirty="0"/>
          </a:p>
        </p:txBody>
      </p:sp>
      <p:sp>
        <p:nvSpPr>
          <p:cNvPr id="6" name="CuadroTexto 5">
            <a:extLst>
              <a:ext uri="{FF2B5EF4-FFF2-40B4-BE49-F238E27FC236}">
                <a16:creationId xmlns:a16="http://schemas.microsoft.com/office/drawing/2014/main" id="{8B69576F-03DB-4CB1-B047-8D7DA5DE1DA2}"/>
              </a:ext>
            </a:extLst>
          </p:cNvPr>
          <p:cNvSpPr txBox="1"/>
          <p:nvPr/>
        </p:nvSpPr>
        <p:spPr>
          <a:xfrm>
            <a:off x="5416061" y="485042"/>
            <a:ext cx="6671056" cy="138499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s-MX" b="0" i="0" dirty="0">
                <a:solidFill>
                  <a:srgbClr val="001320"/>
                </a:solidFill>
                <a:effectLst/>
                <a:latin typeface="Roboto" panose="02000000000000000000" pitchFamily="2" charset="0"/>
              </a:rPr>
              <a:t>Las bendiciones de tu padre Fueron mayores que las bendiciones de mis progenitores: Hasta el término de los </a:t>
            </a:r>
            <a:r>
              <a:rPr lang="es-MX" sz="2400" b="1" i="0" dirty="0">
                <a:solidFill>
                  <a:srgbClr val="001320"/>
                </a:solidFill>
                <a:effectLst/>
                <a:latin typeface="Roboto" panose="02000000000000000000" pitchFamily="2" charset="0"/>
              </a:rPr>
              <a:t>collados</a:t>
            </a:r>
            <a:r>
              <a:rPr lang="es-MX" b="0" i="0" dirty="0">
                <a:solidFill>
                  <a:srgbClr val="001320"/>
                </a:solidFill>
                <a:effectLst/>
                <a:latin typeface="Roboto" panose="02000000000000000000" pitchFamily="2" charset="0"/>
              </a:rPr>
              <a:t> eternos Serán sobre la cabeza de José, Y sobre la </a:t>
            </a:r>
            <a:r>
              <a:rPr lang="es-MX" sz="2400" b="1" i="0" dirty="0">
                <a:solidFill>
                  <a:srgbClr val="001320"/>
                </a:solidFill>
                <a:effectLst/>
                <a:latin typeface="Roboto" panose="02000000000000000000" pitchFamily="2" charset="0"/>
              </a:rPr>
              <a:t>mollera </a:t>
            </a:r>
            <a:r>
              <a:rPr lang="es-MX" b="0" i="0" dirty="0">
                <a:solidFill>
                  <a:srgbClr val="001320"/>
                </a:solidFill>
                <a:effectLst/>
                <a:latin typeface="Roboto" panose="02000000000000000000" pitchFamily="2" charset="0"/>
              </a:rPr>
              <a:t>del Nazareo de sus hermanos.</a:t>
            </a:r>
            <a:endParaRPr lang="es-CL" dirty="0"/>
          </a:p>
        </p:txBody>
      </p:sp>
      <p:sp>
        <p:nvSpPr>
          <p:cNvPr id="5" name="Elipse 4">
            <a:extLst>
              <a:ext uri="{FF2B5EF4-FFF2-40B4-BE49-F238E27FC236}">
                <a16:creationId xmlns:a16="http://schemas.microsoft.com/office/drawing/2014/main" id="{33F3FA78-7819-47D9-A6C3-EBE2B34E305B}"/>
              </a:ext>
            </a:extLst>
          </p:cNvPr>
          <p:cNvSpPr/>
          <p:nvPr/>
        </p:nvSpPr>
        <p:spPr>
          <a:xfrm>
            <a:off x="5413264" y="1036126"/>
            <a:ext cx="1297928" cy="43057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CuadroTexto 3">
            <a:extLst>
              <a:ext uri="{FF2B5EF4-FFF2-40B4-BE49-F238E27FC236}">
                <a16:creationId xmlns:a16="http://schemas.microsoft.com/office/drawing/2014/main" id="{9C3EAC34-39E0-4779-9F0F-71A89D032762}"/>
              </a:ext>
            </a:extLst>
          </p:cNvPr>
          <p:cNvSpPr txBox="1"/>
          <p:nvPr/>
        </p:nvSpPr>
        <p:spPr>
          <a:xfrm>
            <a:off x="5416060" y="115710"/>
            <a:ext cx="1732084" cy="369332"/>
          </a:xfrm>
          <a:prstGeom prst="rect">
            <a:avLst/>
          </a:prstGeom>
          <a:solidFill>
            <a:srgbClr val="FFFF00"/>
          </a:solidFill>
        </p:spPr>
        <p:txBody>
          <a:bodyPr wrap="square" rtlCol="0">
            <a:spAutoFit/>
          </a:bodyPr>
          <a:lstStyle/>
          <a:p>
            <a:r>
              <a:rPr lang="es-CL" dirty="0"/>
              <a:t>Versículo 21:</a:t>
            </a:r>
          </a:p>
        </p:txBody>
      </p:sp>
      <p:sp>
        <p:nvSpPr>
          <p:cNvPr id="8" name="Flecha: doblada hacia arriba 7">
            <a:extLst>
              <a:ext uri="{FF2B5EF4-FFF2-40B4-BE49-F238E27FC236}">
                <a16:creationId xmlns:a16="http://schemas.microsoft.com/office/drawing/2014/main" id="{BBD6F7AA-5DC9-4772-AAB3-4521A4412A17}"/>
              </a:ext>
            </a:extLst>
          </p:cNvPr>
          <p:cNvSpPr/>
          <p:nvPr/>
        </p:nvSpPr>
        <p:spPr>
          <a:xfrm rot="5400000">
            <a:off x="5608707" y="1814975"/>
            <a:ext cx="461667" cy="76182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9" name="CuadroTexto 8">
            <a:extLst>
              <a:ext uri="{FF2B5EF4-FFF2-40B4-BE49-F238E27FC236}">
                <a16:creationId xmlns:a16="http://schemas.microsoft.com/office/drawing/2014/main" id="{4C2C0EF3-3717-42C2-A5EF-7D3B1696E25D}"/>
              </a:ext>
            </a:extLst>
          </p:cNvPr>
          <p:cNvSpPr txBox="1"/>
          <p:nvPr/>
        </p:nvSpPr>
        <p:spPr>
          <a:xfrm>
            <a:off x="6344153" y="1895055"/>
            <a:ext cx="5757953" cy="830997"/>
          </a:xfrm>
          <a:prstGeom prst="rect">
            <a:avLst/>
          </a:prstGeom>
          <a:noFill/>
        </p:spPr>
        <p:txBody>
          <a:bodyPr wrap="square" rtlCol="0">
            <a:spAutoFit/>
          </a:bodyPr>
          <a:lstStyle/>
          <a:p>
            <a:r>
              <a:rPr lang="es-CL" sz="2400" dirty="0">
                <a:solidFill>
                  <a:schemeClr val="accent4"/>
                </a:solidFill>
                <a:highlight>
                  <a:srgbClr val="000080"/>
                </a:highlight>
              </a:rPr>
              <a:t>Parte mas alta, la cabeza de un conjunto. Monte alto cúspide. Lugar supremo</a:t>
            </a:r>
          </a:p>
        </p:txBody>
      </p:sp>
      <p:pic>
        <p:nvPicPr>
          <p:cNvPr id="10" name="Imagen 9">
            <a:extLst>
              <a:ext uri="{FF2B5EF4-FFF2-40B4-BE49-F238E27FC236}">
                <a16:creationId xmlns:a16="http://schemas.microsoft.com/office/drawing/2014/main" id="{1EE25CC0-30EA-43BF-8A22-9622ABD0BF6F}"/>
              </a:ext>
            </a:extLst>
          </p:cNvPr>
          <p:cNvPicPr>
            <a:picLocks noChangeAspect="1"/>
          </p:cNvPicPr>
          <p:nvPr/>
        </p:nvPicPr>
        <p:blipFill>
          <a:blip r:embed="rId2"/>
          <a:stretch>
            <a:fillRect/>
          </a:stretch>
        </p:blipFill>
        <p:spPr>
          <a:xfrm>
            <a:off x="4906108" y="2904398"/>
            <a:ext cx="7285892" cy="3953602"/>
          </a:xfrm>
          <a:prstGeom prst="rect">
            <a:avLst/>
          </a:prstGeom>
        </p:spPr>
      </p:pic>
      <p:sp>
        <p:nvSpPr>
          <p:cNvPr id="11" name="Elipse 10">
            <a:extLst>
              <a:ext uri="{FF2B5EF4-FFF2-40B4-BE49-F238E27FC236}">
                <a16:creationId xmlns:a16="http://schemas.microsoft.com/office/drawing/2014/main" id="{B73D3D34-F099-4A8D-A32F-D58A6D4D995E}"/>
              </a:ext>
            </a:extLst>
          </p:cNvPr>
          <p:cNvSpPr/>
          <p:nvPr/>
        </p:nvSpPr>
        <p:spPr>
          <a:xfrm>
            <a:off x="6711192" y="3886056"/>
            <a:ext cx="2667700" cy="1146226"/>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Elipse 11">
            <a:extLst>
              <a:ext uri="{FF2B5EF4-FFF2-40B4-BE49-F238E27FC236}">
                <a16:creationId xmlns:a16="http://schemas.microsoft.com/office/drawing/2014/main" id="{D142C3EB-019A-4CAE-AE03-AB953CF3A153}"/>
              </a:ext>
            </a:extLst>
          </p:cNvPr>
          <p:cNvSpPr/>
          <p:nvPr/>
        </p:nvSpPr>
        <p:spPr>
          <a:xfrm>
            <a:off x="9223130" y="3878126"/>
            <a:ext cx="2667700" cy="1146226"/>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Elipse 12">
            <a:extLst>
              <a:ext uri="{FF2B5EF4-FFF2-40B4-BE49-F238E27FC236}">
                <a16:creationId xmlns:a16="http://schemas.microsoft.com/office/drawing/2014/main" id="{82752AB3-C10B-41AD-92B8-583D58628611}"/>
              </a:ext>
            </a:extLst>
          </p:cNvPr>
          <p:cNvSpPr/>
          <p:nvPr/>
        </p:nvSpPr>
        <p:spPr>
          <a:xfrm>
            <a:off x="7148144" y="4897465"/>
            <a:ext cx="1773816" cy="513497"/>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Elipse 13">
            <a:extLst>
              <a:ext uri="{FF2B5EF4-FFF2-40B4-BE49-F238E27FC236}">
                <a16:creationId xmlns:a16="http://schemas.microsoft.com/office/drawing/2014/main" id="{0A5F31CF-ECBC-48AE-928A-F92B42137CF0}"/>
              </a:ext>
            </a:extLst>
          </p:cNvPr>
          <p:cNvSpPr/>
          <p:nvPr/>
        </p:nvSpPr>
        <p:spPr>
          <a:xfrm>
            <a:off x="5378162" y="1414806"/>
            <a:ext cx="1297928" cy="43057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27921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randombar(horizontal)">
                                      <p:cBhvr>
                                        <p:cTn id="29" dur="500"/>
                                        <p:tgtEl>
                                          <p:spTgt spid="14"/>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arn(inVertical)">
                                      <p:cBhvr>
                                        <p:cTn id="44" dur="500"/>
                                        <p:tgtEl>
                                          <p:spTgt spid="10"/>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down)">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
                                            <p:bg/>
                                          </p:spTgt>
                                        </p:tgtEl>
                                        <p:attrNameLst>
                                          <p:attrName>style.visibility</p:attrName>
                                        </p:attrNameLst>
                                      </p:cBhvr>
                                      <p:to>
                                        <p:strVal val="visible"/>
                                      </p:to>
                                    </p:set>
                                    <p:animEffect transition="in" filter="barn(inVertical)">
                                      <p:cBhvr>
                                        <p:cTn id="60" dur="500"/>
                                        <p:tgtEl>
                                          <p:spTgt spid="3">
                                            <p:bg/>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
                                            <p:txEl>
                                              <p:pRg st="0" end="0"/>
                                            </p:txEl>
                                          </p:spTgt>
                                        </p:tgtEl>
                                        <p:attrNameLst>
                                          <p:attrName>style.visibility</p:attrName>
                                        </p:attrNameLst>
                                      </p:cBhvr>
                                      <p:to>
                                        <p:strVal val="visible"/>
                                      </p:to>
                                    </p:set>
                                    <p:animEffect transition="in" filter="barn(inVertical)">
                                      <p:cBhvr>
                                        <p:cTn id="65" dur="500"/>
                                        <p:tgtEl>
                                          <p:spTgt spid="3">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
                                            <p:txEl>
                                              <p:pRg st="1" end="1"/>
                                            </p:txEl>
                                          </p:spTgt>
                                        </p:tgtEl>
                                        <p:attrNameLst>
                                          <p:attrName>style.visibility</p:attrName>
                                        </p:attrNameLst>
                                      </p:cBhvr>
                                      <p:to>
                                        <p:strVal val="visible"/>
                                      </p:to>
                                    </p:set>
                                    <p:animEffect transition="in" filter="barn(inVertical)">
                                      <p:cBhvr>
                                        <p:cTn id="70" dur="500"/>
                                        <p:tgtEl>
                                          <p:spTgt spid="3">
                                            <p:txEl>
                                              <p:pRg st="1" end="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3">
                                            <p:txEl>
                                              <p:pRg st="2" end="2"/>
                                            </p:txEl>
                                          </p:spTgt>
                                        </p:tgtEl>
                                        <p:attrNameLst>
                                          <p:attrName>style.visibility</p:attrName>
                                        </p:attrNameLst>
                                      </p:cBhvr>
                                      <p:to>
                                        <p:strVal val="visible"/>
                                      </p:to>
                                    </p:set>
                                    <p:animEffect transition="in" filter="barn(inVertical)">
                                      <p:cBhvr>
                                        <p:cTn id="75" dur="500"/>
                                        <p:tgtEl>
                                          <p:spTgt spid="3">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3">
                                            <p:txEl>
                                              <p:pRg st="3" end="3"/>
                                            </p:txEl>
                                          </p:spTgt>
                                        </p:tgtEl>
                                        <p:attrNameLst>
                                          <p:attrName>style.visibility</p:attrName>
                                        </p:attrNameLst>
                                      </p:cBhvr>
                                      <p:to>
                                        <p:strVal val="visible"/>
                                      </p:to>
                                    </p:set>
                                    <p:animEffect transition="in" filter="barn(inVertical)">
                                      <p:cBhvr>
                                        <p:cTn id="80" dur="500"/>
                                        <p:tgtEl>
                                          <p:spTgt spid="3">
                                            <p:txEl>
                                              <p:pRg st="3" end="3"/>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3">
                                            <p:txEl>
                                              <p:pRg st="4" end="4"/>
                                            </p:txEl>
                                          </p:spTgt>
                                        </p:tgtEl>
                                        <p:attrNameLst>
                                          <p:attrName>style.visibility</p:attrName>
                                        </p:attrNameLst>
                                      </p:cBhvr>
                                      <p:to>
                                        <p:strVal val="visible"/>
                                      </p:to>
                                    </p:set>
                                    <p:animEffect transition="in" filter="barn(inVertical)">
                                      <p:cBhvr>
                                        <p:cTn id="85" dur="500"/>
                                        <p:tgtEl>
                                          <p:spTgt spid="3">
                                            <p:txEl>
                                              <p:pRg st="4" end="4"/>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3">
                                            <p:txEl>
                                              <p:pRg st="5" end="5"/>
                                            </p:txEl>
                                          </p:spTgt>
                                        </p:tgtEl>
                                        <p:attrNameLst>
                                          <p:attrName>style.visibility</p:attrName>
                                        </p:attrNameLst>
                                      </p:cBhvr>
                                      <p:to>
                                        <p:strVal val="visible"/>
                                      </p:to>
                                    </p:set>
                                    <p:animEffect transition="in" filter="barn(inVertical)">
                                      <p:cBhvr>
                                        <p:cTn id="9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6" grpId="0" animBg="1"/>
      <p:bldP spid="5" grpId="0" animBg="1"/>
      <p:bldP spid="4" grpId="0" animBg="1"/>
      <p:bldP spid="8" grpId="0" animBg="1"/>
      <p:bldP spid="9" grpId="0"/>
      <p:bldP spid="11" grpId="0" animBg="1"/>
      <p:bldP spid="12" grpId="0" animBg="1"/>
      <p:bldP spid="13" grpId="0" animBg="1"/>
      <p:bldP spid="1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VIDEO: ¿De qué trata el libro de Génesis? – El Proyecto Biblia">
            <a:extLst>
              <a:ext uri="{FF2B5EF4-FFF2-40B4-BE49-F238E27FC236}">
                <a16:creationId xmlns:a16="http://schemas.microsoft.com/office/drawing/2014/main" id="{B164D2F5-0896-4E1B-97E4-7AB64AD0F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26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1A885B35-9DA5-43E5-9166-9C10C2A2B1D6}"/>
              </a:ext>
            </a:extLst>
          </p:cNvPr>
          <p:cNvSpPr>
            <a:spLocks noGrp="1"/>
          </p:cNvSpPr>
          <p:nvPr>
            <p:ph type="title"/>
          </p:nvPr>
        </p:nvSpPr>
        <p:spPr>
          <a:xfrm>
            <a:off x="2215662" y="1989992"/>
            <a:ext cx="3410951" cy="1439008"/>
          </a:xfrm>
        </p:spPr>
        <p:style>
          <a:lnRef idx="0">
            <a:schemeClr val="accent4"/>
          </a:lnRef>
          <a:fillRef idx="3">
            <a:schemeClr val="accent4"/>
          </a:fillRef>
          <a:effectRef idx="3">
            <a:schemeClr val="accent4"/>
          </a:effectRef>
          <a:fontRef idx="minor">
            <a:schemeClr val="lt1"/>
          </a:fontRef>
        </p:style>
        <p:txBody>
          <a:bodyPr>
            <a:normAutofit/>
          </a:bodyPr>
          <a:lstStyle/>
          <a:p>
            <a:r>
              <a:rPr lang="es-CL" sz="3600" b="1" dirty="0">
                <a:solidFill>
                  <a:schemeClr val="tx1">
                    <a:lumMod val="95000"/>
                    <a:lumOff val="5000"/>
                  </a:schemeClr>
                </a:solidFill>
              </a:rPr>
              <a:t>Capitulo 49</a:t>
            </a:r>
            <a:br>
              <a:rPr lang="es-CL" sz="3600" b="1" dirty="0">
                <a:solidFill>
                  <a:schemeClr val="tx1">
                    <a:lumMod val="95000"/>
                    <a:lumOff val="5000"/>
                  </a:schemeClr>
                </a:solidFill>
              </a:rPr>
            </a:br>
            <a:r>
              <a:rPr lang="es-CL" sz="3600" b="1" dirty="0">
                <a:solidFill>
                  <a:schemeClr val="tx1">
                    <a:lumMod val="95000"/>
                    <a:lumOff val="5000"/>
                  </a:schemeClr>
                </a:solidFill>
              </a:rPr>
              <a:t>Vers. 27</a:t>
            </a:r>
          </a:p>
        </p:txBody>
      </p:sp>
    </p:spTree>
    <p:extLst>
      <p:ext uri="{BB962C8B-B14F-4D97-AF65-F5344CB8AC3E}">
        <p14:creationId xmlns:p14="http://schemas.microsoft.com/office/powerpoint/2010/main" val="19531086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7880FC-CB6B-4F4E-9C8B-74C2F93CCAE4}"/>
              </a:ext>
            </a:extLst>
          </p:cNvPr>
          <p:cNvSpPr>
            <a:spLocks noGrp="1"/>
          </p:cNvSpPr>
          <p:nvPr>
            <p:ph type="title"/>
          </p:nvPr>
        </p:nvSpPr>
        <p:spPr/>
        <p:txBody>
          <a:bodyPr/>
          <a:lstStyle/>
          <a:p>
            <a:endParaRPr lang="es-CL"/>
          </a:p>
        </p:txBody>
      </p:sp>
      <p:pic>
        <p:nvPicPr>
          <p:cNvPr id="6" name="Marcador de contenido 5">
            <a:extLst>
              <a:ext uri="{FF2B5EF4-FFF2-40B4-BE49-F238E27FC236}">
                <a16:creationId xmlns:a16="http://schemas.microsoft.com/office/drawing/2014/main" id="{69134250-82B5-4527-BD51-CE10D67CA9B0}"/>
              </a:ext>
            </a:extLst>
          </p:cNvPr>
          <p:cNvPicPr>
            <a:picLocks noGrp="1" noChangeAspect="1"/>
          </p:cNvPicPr>
          <p:nvPr>
            <p:ph sz="quarter" idx="13"/>
          </p:nvPr>
        </p:nvPicPr>
        <p:blipFill>
          <a:blip r:embed="rId2"/>
          <a:stretch>
            <a:fillRect/>
          </a:stretch>
        </p:blipFill>
        <p:spPr>
          <a:xfrm>
            <a:off x="5763236" y="0"/>
            <a:ext cx="6428763" cy="3312247"/>
          </a:xfrm>
        </p:spPr>
      </p:pic>
      <p:sp>
        <p:nvSpPr>
          <p:cNvPr id="4" name="Marcador de texto 3">
            <a:extLst>
              <a:ext uri="{FF2B5EF4-FFF2-40B4-BE49-F238E27FC236}">
                <a16:creationId xmlns:a16="http://schemas.microsoft.com/office/drawing/2014/main" id="{4EEF902E-C574-466C-8B16-BD59D9E65888}"/>
              </a:ext>
            </a:extLst>
          </p:cNvPr>
          <p:cNvSpPr>
            <a:spLocks noGrp="1"/>
          </p:cNvSpPr>
          <p:nvPr>
            <p:ph type="body" sz="half" idx="2"/>
          </p:nvPr>
        </p:nvSpPr>
        <p:spPr>
          <a:xfrm>
            <a:off x="6115051" y="3312246"/>
            <a:ext cx="6076947" cy="3545753"/>
          </a:xfrm>
        </p:spPr>
        <p:txBody>
          <a:bodyPr>
            <a:normAutofit fontScale="70000" lnSpcReduction="20000"/>
          </a:bodyPr>
          <a:lstStyle/>
          <a:p>
            <a:pPr marL="285750" indent="-285750" algn="l">
              <a:buFont typeface="Courier New" panose="02070309020205020404" pitchFamily="49" charset="0"/>
              <a:buChar char="o"/>
            </a:pPr>
            <a:r>
              <a:rPr lang="es-MX" sz="2600" b="0" i="0" dirty="0">
                <a:solidFill>
                  <a:srgbClr val="444444"/>
                </a:solidFill>
                <a:effectLst/>
                <a:latin typeface="Bauhaus 93" panose="04030905020B02020C02" pitchFamily="82" charset="0"/>
              </a:rPr>
              <a:t>En el tiempo de los jueces, el Señor levantó a un hombre valiente y astuto de la tribu de Benjamín para librar a los israelitas de la opresión de los moabitas.</a:t>
            </a:r>
          </a:p>
          <a:p>
            <a:pPr marL="285750" indent="-285750" algn="l">
              <a:buFont typeface="Courier New" panose="02070309020205020404" pitchFamily="49" charset="0"/>
              <a:buChar char="o"/>
            </a:pPr>
            <a:r>
              <a:rPr lang="es-MX" sz="2400" b="0" i="0" dirty="0">
                <a:solidFill>
                  <a:srgbClr val="444444"/>
                </a:solidFill>
                <a:effectLst/>
                <a:latin typeface="Rockwell" panose="02060603020205020403" pitchFamily="18" charset="0"/>
              </a:rPr>
              <a:t>En la historia de las jueces, hubo otro incidente violento que involucraba a la tribu de Benjamín.  Pero en este caso fue una injusticia, en lugar de en defensa de la justicia.  Lo que sucedió en </a:t>
            </a:r>
            <a:r>
              <a:rPr lang="es-MX" sz="2400" b="0" i="0" dirty="0" err="1">
                <a:solidFill>
                  <a:srgbClr val="444444"/>
                </a:solidFill>
                <a:effectLst/>
                <a:latin typeface="Rockwell" panose="02060603020205020403" pitchFamily="18" charset="0"/>
              </a:rPr>
              <a:t>Guibeá</a:t>
            </a:r>
            <a:r>
              <a:rPr lang="es-MX" sz="2400" b="0" i="0" dirty="0">
                <a:solidFill>
                  <a:srgbClr val="444444"/>
                </a:solidFill>
                <a:effectLst/>
                <a:latin typeface="Rockwell" panose="02060603020205020403" pitchFamily="18" charset="0"/>
              </a:rPr>
              <a:t>, pueblo de Benjamín, es una de las historias más violentas y desagradables de toda la historia de Israel.</a:t>
            </a:r>
            <a:endParaRPr lang="es-CL" sz="2000" dirty="0">
              <a:solidFill>
                <a:srgbClr val="002060"/>
              </a:solidFill>
              <a:latin typeface="Rockwell" panose="02060603020205020403" pitchFamily="18" charset="0"/>
            </a:endParaRPr>
          </a:p>
        </p:txBody>
      </p:sp>
      <p:pic>
        <p:nvPicPr>
          <p:cNvPr id="11268" name="Picture 4" descr="(49) Profecía a las 12 Tribus&#10;(49:27) BENJAMÍN: Era&#10;el hijo menor de Jacob,&#10;hijo de Raquel y herma-&#10;no de José. Fue una tr...">
            <a:extLst>
              <a:ext uri="{FF2B5EF4-FFF2-40B4-BE49-F238E27FC236}">
                <a16:creationId xmlns:a16="http://schemas.microsoft.com/office/drawing/2014/main" id="{7C431AD3-F644-4FC4-AAB4-B162ABF06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1505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16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p:cTn id="15"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2DA423-2446-425D-8AAE-FF1C2A8FE07B}"/>
              </a:ext>
            </a:extLst>
          </p:cNvPr>
          <p:cNvSpPr>
            <a:spLocks noGrp="1"/>
          </p:cNvSpPr>
          <p:nvPr>
            <p:ph type="title"/>
          </p:nvPr>
        </p:nvSpPr>
        <p:spPr>
          <a:xfrm>
            <a:off x="104883" y="126023"/>
            <a:ext cx="4801225" cy="718038"/>
          </a:xfrm>
          <a:solidFill>
            <a:schemeClr val="accent6">
              <a:lumMod val="50000"/>
            </a:schemeClr>
          </a:solidFill>
        </p:spPr>
        <p:style>
          <a:lnRef idx="0">
            <a:schemeClr val="accent4"/>
          </a:lnRef>
          <a:fillRef idx="3">
            <a:schemeClr val="accent4"/>
          </a:fillRef>
          <a:effectRef idx="3">
            <a:schemeClr val="accent4"/>
          </a:effectRef>
          <a:fontRef idx="minor">
            <a:schemeClr val="lt1"/>
          </a:fontRef>
        </p:style>
        <p:txBody>
          <a:bodyPr>
            <a:noAutofit/>
          </a:bodyPr>
          <a:lstStyle/>
          <a:p>
            <a:pPr>
              <a:lnSpc>
                <a:spcPct val="200000"/>
              </a:lnSpc>
            </a:pPr>
            <a:r>
              <a:rPr lang="es-CL" sz="3600" u="sng" dirty="0">
                <a:solidFill>
                  <a:schemeClr val="accent3">
                    <a:lumMod val="20000"/>
                    <a:lumOff val="80000"/>
                  </a:schemeClr>
                </a:solidFill>
                <a:effectLst>
                  <a:outerShdw blurRad="38100" dist="38100" dir="2700000" algn="tl">
                    <a:srgbClr val="000000">
                      <a:alpha val="43137"/>
                    </a:srgbClr>
                  </a:outerShdw>
                </a:effectLst>
              </a:rPr>
              <a:t>Bendición a benjamín</a:t>
            </a:r>
          </a:p>
        </p:txBody>
      </p:sp>
      <p:sp>
        <p:nvSpPr>
          <p:cNvPr id="3" name="Marcador de contenido 2">
            <a:extLst>
              <a:ext uri="{FF2B5EF4-FFF2-40B4-BE49-F238E27FC236}">
                <a16:creationId xmlns:a16="http://schemas.microsoft.com/office/drawing/2014/main" id="{D5CED9D2-A31F-4739-8C20-B472890A3B9A}"/>
              </a:ext>
            </a:extLst>
          </p:cNvPr>
          <p:cNvSpPr>
            <a:spLocks noGrp="1"/>
          </p:cNvSpPr>
          <p:nvPr>
            <p:ph sz="quarter" idx="13"/>
          </p:nvPr>
        </p:nvSpPr>
        <p:spPr>
          <a:xfrm>
            <a:off x="104883" y="978877"/>
            <a:ext cx="4801225" cy="5753100"/>
          </a:xfrm>
        </p:spPr>
        <p:style>
          <a:lnRef idx="1">
            <a:schemeClr val="accent4"/>
          </a:lnRef>
          <a:fillRef idx="2">
            <a:schemeClr val="accent4"/>
          </a:fillRef>
          <a:effectRef idx="1">
            <a:schemeClr val="accent4"/>
          </a:effectRef>
          <a:fontRef idx="minor">
            <a:schemeClr val="dk1"/>
          </a:fontRef>
        </p:style>
        <p:txBody>
          <a:bodyPr/>
          <a:lstStyle/>
          <a:p>
            <a:pPr>
              <a:buFont typeface="Wingdings" panose="05000000000000000000" pitchFamily="2" charset="2"/>
              <a:buChar char="Ø"/>
            </a:pPr>
            <a:r>
              <a:rPr lang="es-MX" dirty="0"/>
              <a:t>Lobo depredador. (feroz)</a:t>
            </a:r>
          </a:p>
          <a:p>
            <a:pPr>
              <a:buFont typeface="Wingdings" panose="05000000000000000000" pitchFamily="2" charset="2"/>
              <a:buChar char="Ø"/>
            </a:pPr>
            <a:r>
              <a:rPr lang="es-MX" dirty="0"/>
              <a:t>Sus descendencia serán bravos guerreros.</a:t>
            </a:r>
          </a:p>
          <a:p>
            <a:pPr>
              <a:buFont typeface="Wingdings" panose="05000000000000000000" pitchFamily="2" charset="2"/>
              <a:buChar char="Ø"/>
            </a:pPr>
            <a:r>
              <a:rPr lang="es-MX" dirty="0"/>
              <a:t>Benjamín muy cercana a la tribu de Judá.</a:t>
            </a:r>
          </a:p>
          <a:p>
            <a:pPr>
              <a:buFont typeface="Wingdings" panose="05000000000000000000" pitchFamily="2" charset="2"/>
              <a:buChar char="Ø"/>
            </a:pPr>
            <a:r>
              <a:rPr lang="es-MX" dirty="0"/>
              <a:t>Tenemos al rey </a:t>
            </a:r>
            <a:r>
              <a:rPr lang="es-MX" dirty="0" err="1"/>
              <a:t>saúl</a:t>
            </a:r>
            <a:r>
              <a:rPr lang="es-MX" dirty="0"/>
              <a:t>, reina Esther, y el apóstol pablo.</a:t>
            </a:r>
          </a:p>
          <a:p>
            <a:pPr>
              <a:buFont typeface="Wingdings" panose="05000000000000000000" pitchFamily="2" charset="2"/>
              <a:buChar char="Ø"/>
            </a:pPr>
            <a:endParaRPr lang="es-MX" dirty="0"/>
          </a:p>
          <a:p>
            <a:pPr>
              <a:buFont typeface="Wingdings" panose="05000000000000000000" pitchFamily="2" charset="2"/>
              <a:buChar char="Ø"/>
            </a:pPr>
            <a:endParaRPr lang="es-CL" dirty="0"/>
          </a:p>
        </p:txBody>
      </p:sp>
      <p:sp>
        <p:nvSpPr>
          <p:cNvPr id="6" name="CuadroTexto 5">
            <a:extLst>
              <a:ext uri="{FF2B5EF4-FFF2-40B4-BE49-F238E27FC236}">
                <a16:creationId xmlns:a16="http://schemas.microsoft.com/office/drawing/2014/main" id="{8B69576F-03DB-4CB1-B047-8D7DA5DE1DA2}"/>
              </a:ext>
            </a:extLst>
          </p:cNvPr>
          <p:cNvSpPr txBox="1"/>
          <p:nvPr/>
        </p:nvSpPr>
        <p:spPr>
          <a:xfrm>
            <a:off x="5416061" y="485042"/>
            <a:ext cx="6671056" cy="738664"/>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s-MX" b="0" i="0" dirty="0">
                <a:solidFill>
                  <a:srgbClr val="001320"/>
                </a:solidFill>
                <a:effectLst/>
                <a:latin typeface="Roboto" panose="02000000000000000000" pitchFamily="2" charset="0"/>
              </a:rPr>
              <a:t>Benjamín, lobo </a:t>
            </a:r>
            <a:r>
              <a:rPr lang="es-MX" sz="2400" b="1" i="0" dirty="0">
                <a:solidFill>
                  <a:srgbClr val="001320"/>
                </a:solidFill>
                <a:effectLst/>
                <a:latin typeface="Roboto" panose="02000000000000000000" pitchFamily="2" charset="0"/>
              </a:rPr>
              <a:t>arrebatador</a:t>
            </a:r>
            <a:r>
              <a:rPr lang="es-MX" b="0" i="0" dirty="0">
                <a:solidFill>
                  <a:srgbClr val="001320"/>
                </a:solidFill>
                <a:effectLst/>
                <a:latin typeface="Roboto" panose="02000000000000000000" pitchFamily="2" charset="0"/>
              </a:rPr>
              <a:t>: A la mañana comerá la presa, Y á la tarde repartirá los despojos.</a:t>
            </a:r>
            <a:endParaRPr lang="es-CL" dirty="0"/>
          </a:p>
        </p:txBody>
      </p:sp>
      <p:sp>
        <p:nvSpPr>
          <p:cNvPr id="5" name="Elipse 4">
            <a:extLst>
              <a:ext uri="{FF2B5EF4-FFF2-40B4-BE49-F238E27FC236}">
                <a16:creationId xmlns:a16="http://schemas.microsoft.com/office/drawing/2014/main" id="{33F3FA78-7819-47D9-A6C3-EBE2B34E305B}"/>
              </a:ext>
            </a:extLst>
          </p:cNvPr>
          <p:cNvSpPr/>
          <p:nvPr/>
        </p:nvSpPr>
        <p:spPr>
          <a:xfrm>
            <a:off x="6963508" y="419312"/>
            <a:ext cx="1798026" cy="55956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CuadroTexto 3">
            <a:extLst>
              <a:ext uri="{FF2B5EF4-FFF2-40B4-BE49-F238E27FC236}">
                <a16:creationId xmlns:a16="http://schemas.microsoft.com/office/drawing/2014/main" id="{9C3EAC34-39E0-4779-9F0F-71A89D032762}"/>
              </a:ext>
            </a:extLst>
          </p:cNvPr>
          <p:cNvSpPr txBox="1"/>
          <p:nvPr/>
        </p:nvSpPr>
        <p:spPr>
          <a:xfrm>
            <a:off x="5416060" y="115710"/>
            <a:ext cx="1732084" cy="369332"/>
          </a:xfrm>
          <a:prstGeom prst="rect">
            <a:avLst/>
          </a:prstGeom>
          <a:solidFill>
            <a:srgbClr val="FFFF00"/>
          </a:solidFill>
        </p:spPr>
        <p:txBody>
          <a:bodyPr wrap="square" rtlCol="0">
            <a:spAutoFit/>
          </a:bodyPr>
          <a:lstStyle/>
          <a:p>
            <a:r>
              <a:rPr lang="es-CL" dirty="0"/>
              <a:t>Versículo 27:</a:t>
            </a:r>
          </a:p>
        </p:txBody>
      </p:sp>
      <p:sp>
        <p:nvSpPr>
          <p:cNvPr id="8" name="Flecha: doblada hacia arriba 7">
            <a:extLst>
              <a:ext uri="{FF2B5EF4-FFF2-40B4-BE49-F238E27FC236}">
                <a16:creationId xmlns:a16="http://schemas.microsoft.com/office/drawing/2014/main" id="{BBD6F7AA-5DC9-4772-AAB3-4521A4412A17}"/>
              </a:ext>
            </a:extLst>
          </p:cNvPr>
          <p:cNvSpPr/>
          <p:nvPr/>
        </p:nvSpPr>
        <p:spPr>
          <a:xfrm rot="5400000">
            <a:off x="7233102" y="1141993"/>
            <a:ext cx="461667" cy="797171"/>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9" name="CuadroTexto 8">
            <a:extLst>
              <a:ext uri="{FF2B5EF4-FFF2-40B4-BE49-F238E27FC236}">
                <a16:creationId xmlns:a16="http://schemas.microsoft.com/office/drawing/2014/main" id="{4C2C0EF3-3717-42C2-A5EF-7D3B1696E25D}"/>
              </a:ext>
            </a:extLst>
          </p:cNvPr>
          <p:cNvSpPr txBox="1"/>
          <p:nvPr/>
        </p:nvSpPr>
        <p:spPr>
          <a:xfrm>
            <a:off x="7862521" y="1309745"/>
            <a:ext cx="4329479" cy="1200329"/>
          </a:xfrm>
          <a:prstGeom prst="rect">
            <a:avLst/>
          </a:prstGeom>
          <a:noFill/>
        </p:spPr>
        <p:txBody>
          <a:bodyPr wrap="square" rtlCol="0">
            <a:spAutoFit/>
          </a:bodyPr>
          <a:lstStyle/>
          <a:p>
            <a:r>
              <a:rPr lang="es-CL" sz="2400" dirty="0">
                <a:solidFill>
                  <a:schemeClr val="accent4"/>
                </a:solidFill>
                <a:highlight>
                  <a:srgbClr val="000080"/>
                </a:highlight>
              </a:rPr>
              <a:t>Come con glotonería, se apodera de los alimentos por medio de la violencia y de la fuerza</a:t>
            </a:r>
          </a:p>
        </p:txBody>
      </p:sp>
      <p:pic>
        <p:nvPicPr>
          <p:cNvPr id="10" name="Imagen 9">
            <a:extLst>
              <a:ext uri="{FF2B5EF4-FFF2-40B4-BE49-F238E27FC236}">
                <a16:creationId xmlns:a16="http://schemas.microsoft.com/office/drawing/2014/main" id="{512B3198-79A2-403D-AF86-779E5924F728}"/>
              </a:ext>
            </a:extLst>
          </p:cNvPr>
          <p:cNvPicPr>
            <a:picLocks noChangeAspect="1"/>
          </p:cNvPicPr>
          <p:nvPr/>
        </p:nvPicPr>
        <p:blipFill>
          <a:blip r:embed="rId2"/>
          <a:stretch>
            <a:fillRect/>
          </a:stretch>
        </p:blipFill>
        <p:spPr>
          <a:xfrm>
            <a:off x="4906108" y="2404573"/>
            <a:ext cx="7285892" cy="4453427"/>
          </a:xfrm>
          <a:prstGeom prst="rect">
            <a:avLst/>
          </a:prstGeom>
        </p:spPr>
      </p:pic>
      <p:sp>
        <p:nvSpPr>
          <p:cNvPr id="11" name="Elipse 10">
            <a:extLst>
              <a:ext uri="{FF2B5EF4-FFF2-40B4-BE49-F238E27FC236}">
                <a16:creationId xmlns:a16="http://schemas.microsoft.com/office/drawing/2014/main" id="{F319A595-EE6B-4EB9-8271-56FD95C0C492}"/>
              </a:ext>
            </a:extLst>
          </p:cNvPr>
          <p:cNvSpPr/>
          <p:nvPr/>
        </p:nvSpPr>
        <p:spPr>
          <a:xfrm>
            <a:off x="7592037" y="4941116"/>
            <a:ext cx="1426128" cy="394282"/>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8194" name="Picture 2">
            <a:extLst>
              <a:ext uri="{FF2B5EF4-FFF2-40B4-BE49-F238E27FC236}">
                <a16:creationId xmlns:a16="http://schemas.microsoft.com/office/drawing/2014/main" id="{A028D873-9A39-4E25-9359-2727B79D3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450" y="3999545"/>
            <a:ext cx="3900880" cy="2671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80">
                                          <p:stCondLst>
                                            <p:cond delay="0"/>
                                          </p:stCondLst>
                                        </p:cTn>
                                        <p:tgtEl>
                                          <p:spTgt spid="11"/>
                                        </p:tgtEl>
                                      </p:cBhvr>
                                    </p:animEffect>
                                    <p:anim calcmode="lin" valueType="num">
                                      <p:cBhvr>
                                        <p:cTn id="4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5" dur="26">
                                          <p:stCondLst>
                                            <p:cond delay="650"/>
                                          </p:stCondLst>
                                        </p:cTn>
                                        <p:tgtEl>
                                          <p:spTgt spid="11"/>
                                        </p:tgtEl>
                                      </p:cBhvr>
                                      <p:to x="100000" y="60000"/>
                                    </p:animScale>
                                    <p:animScale>
                                      <p:cBhvr>
                                        <p:cTn id="46" dur="166" decel="50000">
                                          <p:stCondLst>
                                            <p:cond delay="676"/>
                                          </p:stCondLst>
                                        </p:cTn>
                                        <p:tgtEl>
                                          <p:spTgt spid="11"/>
                                        </p:tgtEl>
                                      </p:cBhvr>
                                      <p:to x="100000" y="100000"/>
                                    </p:animScale>
                                    <p:animScale>
                                      <p:cBhvr>
                                        <p:cTn id="47" dur="26">
                                          <p:stCondLst>
                                            <p:cond delay="1312"/>
                                          </p:stCondLst>
                                        </p:cTn>
                                        <p:tgtEl>
                                          <p:spTgt spid="11"/>
                                        </p:tgtEl>
                                      </p:cBhvr>
                                      <p:to x="100000" y="80000"/>
                                    </p:animScale>
                                    <p:animScale>
                                      <p:cBhvr>
                                        <p:cTn id="48" dur="166" decel="50000">
                                          <p:stCondLst>
                                            <p:cond delay="1338"/>
                                          </p:stCondLst>
                                        </p:cTn>
                                        <p:tgtEl>
                                          <p:spTgt spid="11"/>
                                        </p:tgtEl>
                                      </p:cBhvr>
                                      <p:to x="100000" y="100000"/>
                                    </p:animScale>
                                    <p:animScale>
                                      <p:cBhvr>
                                        <p:cTn id="49" dur="26">
                                          <p:stCondLst>
                                            <p:cond delay="1642"/>
                                          </p:stCondLst>
                                        </p:cTn>
                                        <p:tgtEl>
                                          <p:spTgt spid="11"/>
                                        </p:tgtEl>
                                      </p:cBhvr>
                                      <p:to x="100000" y="90000"/>
                                    </p:animScale>
                                    <p:animScale>
                                      <p:cBhvr>
                                        <p:cTn id="50" dur="166" decel="50000">
                                          <p:stCondLst>
                                            <p:cond delay="1668"/>
                                          </p:stCondLst>
                                        </p:cTn>
                                        <p:tgtEl>
                                          <p:spTgt spid="11"/>
                                        </p:tgtEl>
                                      </p:cBhvr>
                                      <p:to x="100000" y="100000"/>
                                    </p:animScale>
                                    <p:animScale>
                                      <p:cBhvr>
                                        <p:cTn id="51" dur="26">
                                          <p:stCondLst>
                                            <p:cond delay="1808"/>
                                          </p:stCondLst>
                                        </p:cTn>
                                        <p:tgtEl>
                                          <p:spTgt spid="11"/>
                                        </p:tgtEl>
                                      </p:cBhvr>
                                      <p:to x="100000" y="95000"/>
                                    </p:animScale>
                                    <p:animScale>
                                      <p:cBhvr>
                                        <p:cTn id="52" dur="166" decel="50000">
                                          <p:stCondLst>
                                            <p:cond delay="1834"/>
                                          </p:stCondLst>
                                        </p:cTn>
                                        <p:tgtEl>
                                          <p:spTgt spid="11"/>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bg/>
                                          </p:spTgt>
                                        </p:tgtEl>
                                        <p:attrNameLst>
                                          <p:attrName>style.visibility</p:attrName>
                                        </p:attrNameLst>
                                      </p:cBhvr>
                                      <p:to>
                                        <p:strVal val="visible"/>
                                      </p:to>
                                    </p:set>
                                    <p:anim calcmode="lin" valueType="num">
                                      <p:cBhvr additive="base">
                                        <p:cTn id="5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5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
                                            <p:txEl>
                                              <p:pRg st="0" end="0"/>
                                            </p:txEl>
                                          </p:spTgt>
                                        </p:tgtEl>
                                        <p:attrNameLst>
                                          <p:attrName>style.visibility</p:attrName>
                                        </p:attrNameLst>
                                      </p:cBhvr>
                                      <p:to>
                                        <p:strVal val="visible"/>
                                      </p:to>
                                    </p:set>
                                    <p:anim calcmode="lin" valueType="num">
                                      <p:cBhvr additive="base">
                                        <p:cTn id="6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3">
                                            <p:txEl>
                                              <p:pRg st="1" end="1"/>
                                            </p:txEl>
                                          </p:spTgt>
                                        </p:tgtEl>
                                        <p:attrNameLst>
                                          <p:attrName>style.visibility</p:attrName>
                                        </p:attrNameLst>
                                      </p:cBhvr>
                                      <p:to>
                                        <p:strVal val="visible"/>
                                      </p:to>
                                    </p:set>
                                    <p:anim calcmode="lin" valueType="num">
                                      <p:cBhvr additive="base">
                                        <p:cTn id="6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3">
                                            <p:txEl>
                                              <p:pRg st="2" end="2"/>
                                            </p:txEl>
                                          </p:spTgt>
                                        </p:tgtEl>
                                        <p:attrNameLst>
                                          <p:attrName>style.visibility</p:attrName>
                                        </p:attrNameLst>
                                      </p:cBhvr>
                                      <p:to>
                                        <p:strVal val="visible"/>
                                      </p:to>
                                    </p:set>
                                    <p:anim calcmode="lin" valueType="num">
                                      <p:cBhvr additive="base">
                                        <p:cTn id="7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3">
                                            <p:txEl>
                                              <p:pRg st="3" end="3"/>
                                            </p:txEl>
                                          </p:spTgt>
                                        </p:tgtEl>
                                        <p:attrNameLst>
                                          <p:attrName>style.visibility</p:attrName>
                                        </p:attrNameLst>
                                      </p:cBhvr>
                                      <p:to>
                                        <p:strVal val="visible"/>
                                      </p:to>
                                    </p:set>
                                    <p:anim calcmode="lin" valueType="num">
                                      <p:cBhvr additive="base">
                                        <p:cTn id="8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6" grpId="0" animBg="1"/>
      <p:bldP spid="5" grpId="0" animBg="1"/>
      <p:bldP spid="8" grpId="0" animBg="1"/>
      <p:bldP spid="9" grpId="0"/>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VIDEO: ¿De qué trata el libro de Génesis? – El Proyecto Biblia">
            <a:extLst>
              <a:ext uri="{FF2B5EF4-FFF2-40B4-BE49-F238E27FC236}">
                <a16:creationId xmlns:a16="http://schemas.microsoft.com/office/drawing/2014/main" id="{B164D2F5-0896-4E1B-97E4-7AB64AD0F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26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1A885B35-9DA5-43E5-9166-9C10C2A2B1D6}"/>
              </a:ext>
            </a:extLst>
          </p:cNvPr>
          <p:cNvSpPr>
            <a:spLocks noGrp="1"/>
          </p:cNvSpPr>
          <p:nvPr>
            <p:ph type="title"/>
          </p:nvPr>
        </p:nvSpPr>
        <p:spPr>
          <a:xfrm>
            <a:off x="2215662" y="1989992"/>
            <a:ext cx="3410951" cy="1439008"/>
          </a:xfrm>
        </p:spPr>
        <p:style>
          <a:lnRef idx="0">
            <a:schemeClr val="accent4"/>
          </a:lnRef>
          <a:fillRef idx="3">
            <a:schemeClr val="accent4"/>
          </a:fillRef>
          <a:effectRef idx="3">
            <a:schemeClr val="accent4"/>
          </a:effectRef>
          <a:fontRef idx="minor">
            <a:schemeClr val="lt1"/>
          </a:fontRef>
        </p:style>
        <p:txBody>
          <a:bodyPr>
            <a:normAutofit/>
          </a:bodyPr>
          <a:lstStyle/>
          <a:p>
            <a:r>
              <a:rPr lang="es-CL" sz="3600" b="1" dirty="0">
                <a:solidFill>
                  <a:schemeClr val="tx1">
                    <a:lumMod val="95000"/>
                    <a:lumOff val="5000"/>
                  </a:schemeClr>
                </a:solidFill>
              </a:rPr>
              <a:t>Capitulo 49</a:t>
            </a:r>
            <a:br>
              <a:rPr lang="es-CL" sz="3600" b="1" dirty="0">
                <a:solidFill>
                  <a:schemeClr val="tx1">
                    <a:lumMod val="95000"/>
                    <a:lumOff val="5000"/>
                  </a:schemeClr>
                </a:solidFill>
              </a:rPr>
            </a:br>
            <a:r>
              <a:rPr lang="es-CL" sz="3600" b="1" dirty="0">
                <a:solidFill>
                  <a:schemeClr val="tx1">
                    <a:lumMod val="95000"/>
                    <a:lumOff val="5000"/>
                  </a:schemeClr>
                </a:solidFill>
              </a:rPr>
              <a:t>Vers. 28-33</a:t>
            </a:r>
          </a:p>
        </p:txBody>
      </p:sp>
    </p:spTree>
    <p:extLst>
      <p:ext uri="{BB962C8B-B14F-4D97-AF65-F5344CB8AC3E}">
        <p14:creationId xmlns:p14="http://schemas.microsoft.com/office/powerpoint/2010/main" val="31575578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CE1825-98DA-4B73-9B9A-431753A54D78}"/>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83CC8C2E-2D0A-43B2-AB97-565455891D98}"/>
              </a:ext>
            </a:extLst>
          </p:cNvPr>
          <p:cNvSpPr>
            <a:spLocks noGrp="1"/>
          </p:cNvSpPr>
          <p:nvPr>
            <p:ph sz="quarter" idx="13"/>
          </p:nvPr>
        </p:nvSpPr>
        <p:spPr/>
        <p:txBody>
          <a:bodyPr/>
          <a:lstStyle/>
          <a:p>
            <a:endParaRPr lang="es-CL"/>
          </a:p>
        </p:txBody>
      </p:sp>
      <p:sp>
        <p:nvSpPr>
          <p:cNvPr id="4" name="Marcador de texto 3">
            <a:extLst>
              <a:ext uri="{FF2B5EF4-FFF2-40B4-BE49-F238E27FC236}">
                <a16:creationId xmlns:a16="http://schemas.microsoft.com/office/drawing/2014/main" id="{B2E02D17-F9CC-4404-AF59-4A665C3FAEC8}"/>
              </a:ext>
            </a:extLst>
          </p:cNvPr>
          <p:cNvSpPr>
            <a:spLocks noGrp="1"/>
          </p:cNvSpPr>
          <p:nvPr>
            <p:ph type="body" sz="half" idx="2"/>
          </p:nvPr>
        </p:nvSpPr>
        <p:spPr/>
        <p:txBody>
          <a:bodyPr/>
          <a:lstStyle/>
          <a:p>
            <a:endParaRPr lang="es-CL"/>
          </a:p>
        </p:txBody>
      </p:sp>
      <p:pic>
        <p:nvPicPr>
          <p:cNvPr id="16386" name="Picture 2" descr="(49:28-33) Después&#10;de profetizar sobre&#10;sus hijos, Jacob&#10;muere. Pidió ser en-&#10;terrado en la cueva&#10;de Macpela con sus&#10;padres...">
            <a:extLst>
              <a:ext uri="{FF2B5EF4-FFF2-40B4-BE49-F238E27FC236}">
                <a16:creationId xmlns:a16="http://schemas.microsoft.com/office/drawing/2014/main" id="{422F4C16-00E6-4515-A58D-B69AAEC952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5158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3565A5-933F-459B-8A70-6E417AC11EDD}"/>
              </a:ext>
            </a:extLst>
          </p:cNvPr>
          <p:cNvSpPr>
            <a:spLocks noGrp="1"/>
          </p:cNvSpPr>
          <p:nvPr>
            <p:ph type="title"/>
          </p:nvPr>
        </p:nvSpPr>
        <p:spPr>
          <a:xfrm>
            <a:off x="7524300" y="78342"/>
            <a:ext cx="3935688" cy="847288"/>
          </a:xfrm>
          <a:solidFill>
            <a:srgbClr val="FF0000"/>
          </a:solidFill>
        </p:spPr>
        <p:txBody>
          <a:bodyPr>
            <a:normAutofit fontScale="90000"/>
          </a:bodyPr>
          <a:lstStyle/>
          <a:p>
            <a:r>
              <a:rPr lang="es-MX" dirty="0">
                <a:solidFill>
                  <a:schemeClr val="accent5">
                    <a:lumMod val="20000"/>
                    <a:lumOff val="80000"/>
                  </a:schemeClr>
                </a:solidFill>
                <a:effectLst>
                  <a:outerShdw blurRad="38100" dist="38100" dir="2700000" algn="tl">
                    <a:srgbClr val="000000">
                      <a:alpha val="43137"/>
                    </a:srgbClr>
                  </a:outerShdw>
                </a:effectLst>
              </a:rPr>
              <a:t>PROFECÍAS y datos curiosos</a:t>
            </a:r>
            <a:endParaRPr lang="es-CL" dirty="0">
              <a:solidFill>
                <a:schemeClr val="accent5">
                  <a:lumMod val="20000"/>
                  <a:lumOff val="80000"/>
                </a:schemeClr>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EAB5B3C1-6335-4104-ACB0-0E3814CF7189}"/>
              </a:ext>
            </a:extLst>
          </p:cNvPr>
          <p:cNvSpPr>
            <a:spLocks noGrp="1"/>
          </p:cNvSpPr>
          <p:nvPr>
            <p:ph sz="quarter" idx="13"/>
          </p:nvPr>
        </p:nvSpPr>
        <p:spPr>
          <a:xfrm>
            <a:off x="6434356" y="1073793"/>
            <a:ext cx="5757644" cy="5784208"/>
          </a:xfrm>
        </p:spPr>
        <p:style>
          <a:lnRef idx="0">
            <a:schemeClr val="accent2"/>
          </a:lnRef>
          <a:fillRef idx="3">
            <a:schemeClr val="accent2"/>
          </a:fillRef>
          <a:effectRef idx="3">
            <a:schemeClr val="accent2"/>
          </a:effectRef>
          <a:fontRef idx="minor">
            <a:schemeClr val="lt1"/>
          </a:fontRef>
        </p:style>
        <p:txBody>
          <a:bodyPr>
            <a:normAutofit fontScale="92500" lnSpcReduction="20000"/>
          </a:bodyPr>
          <a:lstStyle/>
          <a:p>
            <a:r>
              <a:rPr lang="es-MX" dirty="0">
                <a:solidFill>
                  <a:srgbClr val="444444"/>
                </a:solidFill>
                <a:latin typeface="MS UI Gothic" panose="020B0600070205080204" pitchFamily="34" charset="-128"/>
                <a:ea typeface="MS UI Gothic" panose="020B0600070205080204" pitchFamily="34" charset="-128"/>
              </a:rPr>
              <a:t>LAS PROFECÍAS Y BENDICIONES DE </a:t>
            </a:r>
            <a:r>
              <a:rPr lang="es-MX" b="1" dirty="0">
                <a:solidFill>
                  <a:srgbClr val="444444"/>
                </a:solidFill>
                <a:latin typeface="MS UI Gothic" panose="020B0600070205080204" pitchFamily="34" charset="-128"/>
                <a:ea typeface="MS UI Gothic" panose="020B0600070205080204" pitchFamily="34" charset="-128"/>
              </a:rPr>
              <a:t>MOISÉS SE CUMPLIERON TODAS.</a:t>
            </a:r>
          </a:p>
          <a:p>
            <a:r>
              <a:rPr lang="es-MX" dirty="0">
                <a:solidFill>
                  <a:srgbClr val="444444"/>
                </a:solidFill>
                <a:latin typeface="MS UI Gothic" panose="020B0600070205080204" pitchFamily="34" charset="-128"/>
                <a:ea typeface="MS UI Gothic" panose="020B0600070205080204" pitchFamily="34" charset="-128"/>
              </a:rPr>
              <a:t>LAS PROFECÍAS Y BENDICIONES DE </a:t>
            </a:r>
            <a:r>
              <a:rPr lang="es-MX" b="1" dirty="0">
                <a:solidFill>
                  <a:srgbClr val="444444"/>
                </a:solidFill>
                <a:latin typeface="MS UI Gothic" panose="020B0600070205080204" pitchFamily="34" charset="-128"/>
                <a:ea typeface="MS UI Gothic" panose="020B0600070205080204" pitchFamily="34" charset="-128"/>
              </a:rPr>
              <a:t>Jacob aun no SE Cumplen TODAS.</a:t>
            </a:r>
            <a:endParaRPr lang="es-MX" b="1" i="0" dirty="0">
              <a:solidFill>
                <a:srgbClr val="444444"/>
              </a:solidFill>
              <a:effectLst/>
              <a:latin typeface="MS UI Gothic" panose="020B0600070205080204" pitchFamily="34" charset="-128"/>
              <a:ea typeface="MS UI Gothic" panose="020B0600070205080204" pitchFamily="34" charset="-128"/>
            </a:endParaRPr>
          </a:p>
          <a:p>
            <a:r>
              <a:rPr lang="es-MX" b="0" i="0" dirty="0">
                <a:solidFill>
                  <a:srgbClr val="444444"/>
                </a:solidFill>
                <a:effectLst/>
                <a:latin typeface="MS UI Gothic" panose="020B0600070205080204" pitchFamily="34" charset="-128"/>
                <a:ea typeface="MS UI Gothic" panose="020B0600070205080204" pitchFamily="34" charset="-128"/>
              </a:rPr>
              <a:t>la tribu de Simeón es que no fue incluida en las últimas bendiciones que Moisés dio a las tribus de Israel antes de morir.</a:t>
            </a:r>
          </a:p>
          <a:p>
            <a:r>
              <a:rPr lang="es-MX" dirty="0">
                <a:solidFill>
                  <a:srgbClr val="444444"/>
                </a:solidFill>
                <a:latin typeface="MS UI Gothic" panose="020B0600070205080204" pitchFamily="34" charset="-128"/>
                <a:ea typeface="MS UI Gothic" panose="020B0600070205080204" pitchFamily="34" charset="-128"/>
              </a:rPr>
              <a:t>Primer censo en el libro de números Simeón tiene </a:t>
            </a:r>
            <a:r>
              <a:rPr lang="es-MX" b="1" dirty="0">
                <a:solidFill>
                  <a:srgbClr val="444444"/>
                </a:solidFill>
                <a:latin typeface="MS UI Gothic" panose="020B0600070205080204" pitchFamily="34" charset="-128"/>
                <a:ea typeface="MS UI Gothic" panose="020B0600070205080204" pitchFamily="34" charset="-128"/>
              </a:rPr>
              <a:t>59.300 hombres.</a:t>
            </a:r>
          </a:p>
          <a:p>
            <a:r>
              <a:rPr lang="es-MX" b="0" i="0" dirty="0">
                <a:solidFill>
                  <a:srgbClr val="444444"/>
                </a:solidFill>
                <a:effectLst/>
                <a:latin typeface="MS UI Gothic" panose="020B0600070205080204" pitchFamily="34" charset="-128"/>
                <a:ea typeface="MS UI Gothic" panose="020B0600070205080204" pitchFamily="34" charset="-128"/>
              </a:rPr>
              <a:t>Segundo censo Simeón tiene </a:t>
            </a:r>
            <a:r>
              <a:rPr lang="es-MX" b="1" i="0" dirty="0">
                <a:solidFill>
                  <a:srgbClr val="444444"/>
                </a:solidFill>
                <a:effectLst/>
                <a:latin typeface="MS UI Gothic" panose="020B0600070205080204" pitchFamily="34" charset="-128"/>
                <a:ea typeface="MS UI Gothic" panose="020B0600070205080204" pitchFamily="34" charset="-128"/>
              </a:rPr>
              <a:t>22.200 hombres.</a:t>
            </a:r>
          </a:p>
          <a:p>
            <a:r>
              <a:rPr lang="es-MX" dirty="0">
                <a:solidFill>
                  <a:srgbClr val="444444"/>
                </a:solidFill>
                <a:latin typeface="MS UI Gothic" panose="020B0600070205080204" pitchFamily="34" charset="-128"/>
                <a:ea typeface="MS UI Gothic" panose="020B0600070205080204" pitchFamily="34" charset="-128"/>
              </a:rPr>
              <a:t>Luego mas adelante desaparece completamente</a:t>
            </a:r>
          </a:p>
          <a:p>
            <a:r>
              <a:rPr lang="es-MX" b="1" i="0" dirty="0">
                <a:solidFill>
                  <a:srgbClr val="444444"/>
                </a:solidFill>
                <a:effectLst/>
                <a:latin typeface="MS UI Gothic" panose="020B0600070205080204" pitchFamily="34" charset="-128"/>
                <a:ea typeface="MS UI Gothic" panose="020B0600070205080204" pitchFamily="34" charset="-128"/>
              </a:rPr>
              <a:t>Bordón =vara o c</a:t>
            </a:r>
            <a:r>
              <a:rPr lang="es-MX" b="0" i="0" dirty="0">
                <a:solidFill>
                  <a:srgbClr val="444444"/>
                </a:solidFill>
                <a:effectLst/>
                <a:latin typeface="MS UI Gothic" panose="020B0600070205080204" pitchFamily="34" charset="-128"/>
                <a:ea typeface="MS UI Gothic" panose="020B0600070205080204" pitchFamily="34" charset="-128"/>
              </a:rPr>
              <a:t>. Algunos </a:t>
            </a:r>
            <a:r>
              <a:rPr lang="es-MX" b="0" i="0" dirty="0" err="1">
                <a:solidFill>
                  <a:srgbClr val="444444"/>
                </a:solidFill>
                <a:effectLst/>
                <a:latin typeface="MS UI Gothic" panose="020B0600070205080204" pitchFamily="34" charset="-128"/>
                <a:ea typeface="MS UI Gothic" panose="020B0600070205080204" pitchFamily="34" charset="-128"/>
              </a:rPr>
              <a:t>comen</a:t>
            </a:r>
            <a:r>
              <a:rPr lang="es-MX" b="1" dirty="0" err="1">
                <a:solidFill>
                  <a:srgbClr val="444444"/>
                </a:solidFill>
                <a:latin typeface="MS UI Gothic" panose="020B0600070205080204" pitchFamily="34" charset="-128"/>
                <a:ea typeface="MS UI Gothic" panose="020B0600070205080204" pitchFamily="34" charset="-128"/>
              </a:rPr>
              <a:t>ayado</a:t>
            </a:r>
            <a:r>
              <a:rPr lang="es-MX" b="0" i="0" dirty="0" err="1">
                <a:solidFill>
                  <a:srgbClr val="444444"/>
                </a:solidFill>
                <a:effectLst/>
                <a:latin typeface="MS UI Gothic" panose="020B0600070205080204" pitchFamily="34" charset="-128"/>
                <a:ea typeface="MS UI Gothic" panose="020B0600070205080204" pitchFamily="34" charset="-128"/>
              </a:rPr>
              <a:t>taristas</a:t>
            </a:r>
            <a:r>
              <a:rPr lang="es-MX" b="0" i="0" dirty="0">
                <a:solidFill>
                  <a:srgbClr val="444444"/>
                </a:solidFill>
                <a:effectLst/>
                <a:latin typeface="MS UI Gothic" panose="020B0600070205080204" pitchFamily="34" charset="-128"/>
                <a:ea typeface="MS UI Gothic" panose="020B0600070205080204" pitchFamily="34" charset="-128"/>
              </a:rPr>
              <a:t> creen que Jacob no estaba sentado, sino que acostado</a:t>
            </a:r>
          </a:p>
          <a:p>
            <a:endParaRPr lang="es-CL" dirty="0"/>
          </a:p>
        </p:txBody>
      </p:sp>
      <p:pic>
        <p:nvPicPr>
          <p:cNvPr id="3074" name="Picture 2" descr="CLASE 46. MUERTE DE JACOB Y DE JOSÉ">
            <a:extLst>
              <a:ext uri="{FF2B5EF4-FFF2-40B4-BE49-F238E27FC236}">
                <a16:creationId xmlns:a16="http://schemas.microsoft.com/office/drawing/2014/main" id="{2CEA093F-4511-4E24-B101-2A22AA4268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44" y="78342"/>
            <a:ext cx="6202609" cy="40671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l bordón envenenado - Dinamicas y Juegos">
            <a:extLst>
              <a:ext uri="{FF2B5EF4-FFF2-40B4-BE49-F238E27FC236}">
                <a16:creationId xmlns:a16="http://schemas.microsoft.com/office/drawing/2014/main" id="{2A0A44AB-792E-48C3-90EE-2AFF600F62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4445" y="4085439"/>
            <a:ext cx="3804409" cy="269421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DCE94C7D-1308-4477-93B9-593E60A2A514}"/>
              </a:ext>
            </a:extLst>
          </p:cNvPr>
          <p:cNvPicPr>
            <a:picLocks noChangeAspect="1"/>
          </p:cNvPicPr>
          <p:nvPr/>
        </p:nvPicPr>
        <p:blipFill>
          <a:blip r:embed="rId4"/>
          <a:stretch>
            <a:fillRect/>
          </a:stretch>
        </p:blipFill>
        <p:spPr>
          <a:xfrm>
            <a:off x="-230131" y="4085438"/>
            <a:ext cx="3090777" cy="2772561"/>
          </a:xfrm>
          <a:prstGeom prst="rect">
            <a:avLst/>
          </a:prstGeom>
        </p:spPr>
      </p:pic>
    </p:spTree>
    <p:extLst>
      <p:ext uri="{BB962C8B-B14F-4D97-AF65-F5344CB8AC3E}">
        <p14:creationId xmlns:p14="http://schemas.microsoft.com/office/powerpoint/2010/main" val="137865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80">
                                          <p:stCondLst>
                                            <p:cond delay="0"/>
                                          </p:stCondLst>
                                        </p:cTn>
                                        <p:tgtEl>
                                          <p:spTgt spid="3074"/>
                                        </p:tgtEl>
                                      </p:cBhvr>
                                    </p:animEffect>
                                    <p:anim calcmode="lin" valueType="num">
                                      <p:cBhvr>
                                        <p:cTn id="8"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3074"/>
                                        </p:tgtEl>
                                      </p:cBhvr>
                                      <p:to x="100000" y="60000"/>
                                    </p:animScale>
                                    <p:animScale>
                                      <p:cBhvr>
                                        <p:cTn id="14" dur="166" decel="50000">
                                          <p:stCondLst>
                                            <p:cond delay="676"/>
                                          </p:stCondLst>
                                        </p:cTn>
                                        <p:tgtEl>
                                          <p:spTgt spid="3074"/>
                                        </p:tgtEl>
                                      </p:cBhvr>
                                      <p:to x="100000" y="100000"/>
                                    </p:animScale>
                                    <p:animScale>
                                      <p:cBhvr>
                                        <p:cTn id="15" dur="26">
                                          <p:stCondLst>
                                            <p:cond delay="1312"/>
                                          </p:stCondLst>
                                        </p:cTn>
                                        <p:tgtEl>
                                          <p:spTgt spid="3074"/>
                                        </p:tgtEl>
                                      </p:cBhvr>
                                      <p:to x="100000" y="80000"/>
                                    </p:animScale>
                                    <p:animScale>
                                      <p:cBhvr>
                                        <p:cTn id="16" dur="166" decel="50000">
                                          <p:stCondLst>
                                            <p:cond delay="1338"/>
                                          </p:stCondLst>
                                        </p:cTn>
                                        <p:tgtEl>
                                          <p:spTgt spid="3074"/>
                                        </p:tgtEl>
                                      </p:cBhvr>
                                      <p:to x="100000" y="100000"/>
                                    </p:animScale>
                                    <p:animScale>
                                      <p:cBhvr>
                                        <p:cTn id="17" dur="26">
                                          <p:stCondLst>
                                            <p:cond delay="1642"/>
                                          </p:stCondLst>
                                        </p:cTn>
                                        <p:tgtEl>
                                          <p:spTgt spid="3074"/>
                                        </p:tgtEl>
                                      </p:cBhvr>
                                      <p:to x="100000" y="90000"/>
                                    </p:animScale>
                                    <p:animScale>
                                      <p:cBhvr>
                                        <p:cTn id="18" dur="166" decel="50000">
                                          <p:stCondLst>
                                            <p:cond delay="1668"/>
                                          </p:stCondLst>
                                        </p:cTn>
                                        <p:tgtEl>
                                          <p:spTgt spid="3074"/>
                                        </p:tgtEl>
                                      </p:cBhvr>
                                      <p:to x="100000" y="100000"/>
                                    </p:animScale>
                                    <p:animScale>
                                      <p:cBhvr>
                                        <p:cTn id="19" dur="26">
                                          <p:stCondLst>
                                            <p:cond delay="1808"/>
                                          </p:stCondLst>
                                        </p:cTn>
                                        <p:tgtEl>
                                          <p:spTgt spid="3074"/>
                                        </p:tgtEl>
                                      </p:cBhvr>
                                      <p:to x="100000" y="95000"/>
                                    </p:animScale>
                                    <p:animScale>
                                      <p:cBhvr>
                                        <p:cTn id="20" dur="166" decel="50000">
                                          <p:stCondLst>
                                            <p:cond delay="1834"/>
                                          </p:stCondLst>
                                        </p:cTn>
                                        <p:tgtEl>
                                          <p:spTgt spid="307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076"/>
                                        </p:tgtEl>
                                        <p:attrNameLst>
                                          <p:attrName>style.visibility</p:attrName>
                                        </p:attrNameLst>
                                      </p:cBhvr>
                                      <p:to>
                                        <p:strVal val="visible"/>
                                      </p:to>
                                    </p:set>
                                    <p:animEffect transition="in" filter="fade">
                                      <p:cBhvr>
                                        <p:cTn id="32" dur="1000"/>
                                        <p:tgtEl>
                                          <p:spTgt spid="3076"/>
                                        </p:tgtEl>
                                      </p:cBhvr>
                                    </p:animEffect>
                                    <p:anim calcmode="lin" valueType="num">
                                      <p:cBhvr>
                                        <p:cTn id="33" dur="1000" fill="hold"/>
                                        <p:tgtEl>
                                          <p:spTgt spid="3076"/>
                                        </p:tgtEl>
                                        <p:attrNameLst>
                                          <p:attrName>ppt_x</p:attrName>
                                        </p:attrNameLst>
                                      </p:cBhvr>
                                      <p:tavLst>
                                        <p:tav tm="0">
                                          <p:val>
                                            <p:strVal val="#ppt_x"/>
                                          </p:val>
                                        </p:tav>
                                        <p:tav tm="100000">
                                          <p:val>
                                            <p:strVal val="#ppt_x"/>
                                          </p:val>
                                        </p:tav>
                                      </p:tavLst>
                                    </p:anim>
                                    <p:anim calcmode="lin" valueType="num">
                                      <p:cBhvr>
                                        <p:cTn id="34"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
                                            <p:bg/>
                                          </p:spTgt>
                                        </p:tgtEl>
                                        <p:attrNameLst>
                                          <p:attrName>style.visibility</p:attrName>
                                        </p:attrNameLst>
                                      </p:cBhvr>
                                      <p:to>
                                        <p:strVal val="visible"/>
                                      </p:to>
                                    </p:set>
                                    <p:animEffect transition="in" filter="wipe(down)">
                                      <p:cBhvr>
                                        <p:cTn id="45" dur="500"/>
                                        <p:tgtEl>
                                          <p:spTgt spid="3">
                                            <p:bg/>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
                                            <p:txEl>
                                              <p:pRg st="0" end="0"/>
                                            </p:txEl>
                                          </p:spTgt>
                                        </p:tgtEl>
                                        <p:attrNameLst>
                                          <p:attrName>style.visibility</p:attrName>
                                        </p:attrNameLst>
                                      </p:cBhvr>
                                      <p:to>
                                        <p:strVal val="visible"/>
                                      </p:to>
                                    </p:set>
                                    <p:animEffect transition="in" filter="wipe(down)">
                                      <p:cBhvr>
                                        <p:cTn id="50" dur="500"/>
                                        <p:tgtEl>
                                          <p:spTgt spid="3">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
                                            <p:txEl>
                                              <p:pRg st="1" end="1"/>
                                            </p:txEl>
                                          </p:spTgt>
                                        </p:tgtEl>
                                        <p:attrNameLst>
                                          <p:attrName>style.visibility</p:attrName>
                                        </p:attrNameLst>
                                      </p:cBhvr>
                                      <p:to>
                                        <p:strVal val="visible"/>
                                      </p:to>
                                    </p:set>
                                    <p:animEffect transition="in" filter="wipe(down)">
                                      <p:cBhvr>
                                        <p:cTn id="55" dur="500"/>
                                        <p:tgtEl>
                                          <p:spTgt spid="3">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3">
                                            <p:txEl>
                                              <p:pRg st="2" end="2"/>
                                            </p:txEl>
                                          </p:spTgt>
                                        </p:tgtEl>
                                        <p:attrNameLst>
                                          <p:attrName>style.visibility</p:attrName>
                                        </p:attrNameLst>
                                      </p:cBhvr>
                                      <p:to>
                                        <p:strVal val="visible"/>
                                      </p:to>
                                    </p:set>
                                    <p:animEffect transition="in" filter="wipe(down)">
                                      <p:cBhvr>
                                        <p:cTn id="60" dur="500"/>
                                        <p:tgtEl>
                                          <p:spTgt spid="3">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
                                            <p:txEl>
                                              <p:pRg st="3" end="3"/>
                                            </p:txEl>
                                          </p:spTgt>
                                        </p:tgtEl>
                                        <p:attrNameLst>
                                          <p:attrName>style.visibility</p:attrName>
                                        </p:attrNameLst>
                                      </p:cBhvr>
                                      <p:to>
                                        <p:strVal val="visible"/>
                                      </p:to>
                                    </p:set>
                                    <p:animEffect transition="in" filter="wipe(down)">
                                      <p:cBhvr>
                                        <p:cTn id="65" dur="500"/>
                                        <p:tgtEl>
                                          <p:spTgt spid="3">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
                                            <p:txEl>
                                              <p:pRg st="4" end="4"/>
                                            </p:txEl>
                                          </p:spTgt>
                                        </p:tgtEl>
                                        <p:attrNameLst>
                                          <p:attrName>style.visibility</p:attrName>
                                        </p:attrNameLst>
                                      </p:cBhvr>
                                      <p:to>
                                        <p:strVal val="visible"/>
                                      </p:to>
                                    </p:set>
                                    <p:animEffect transition="in" filter="wipe(down)">
                                      <p:cBhvr>
                                        <p:cTn id="70" dur="500"/>
                                        <p:tgtEl>
                                          <p:spTgt spid="3">
                                            <p:txEl>
                                              <p:pRg st="4" end="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
                                            <p:txEl>
                                              <p:pRg st="5" end="5"/>
                                            </p:txEl>
                                          </p:spTgt>
                                        </p:tgtEl>
                                        <p:attrNameLst>
                                          <p:attrName>style.visibility</p:attrName>
                                        </p:attrNameLst>
                                      </p:cBhvr>
                                      <p:to>
                                        <p:strVal val="visible"/>
                                      </p:to>
                                    </p:set>
                                    <p:animEffect transition="in" filter="wipe(down)">
                                      <p:cBhvr>
                                        <p:cTn id="75" dur="500"/>
                                        <p:tgtEl>
                                          <p:spTgt spid="3">
                                            <p:txEl>
                                              <p:pRg st="5" end="5"/>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
                                            <p:txEl>
                                              <p:pRg st="6" end="6"/>
                                            </p:txEl>
                                          </p:spTgt>
                                        </p:tgtEl>
                                        <p:attrNameLst>
                                          <p:attrName>style.visibility</p:attrName>
                                        </p:attrNameLst>
                                      </p:cBhvr>
                                      <p:to>
                                        <p:strVal val="visible"/>
                                      </p:to>
                                    </p:set>
                                    <p:animEffect transition="in" filter="wipe(down)">
                                      <p:cBhvr>
                                        <p:cTn id="8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dirty="0"/>
          </a:p>
        </p:txBody>
      </p:sp>
      <p:sp>
        <p:nvSpPr>
          <p:cNvPr id="4" name="Marcador de número de diapositiva 3"/>
          <p:cNvSpPr>
            <a:spLocks noGrp="1"/>
          </p:cNvSpPr>
          <p:nvPr>
            <p:ph type="sldNum" sz="quarter" idx="12"/>
          </p:nvPr>
        </p:nvSpPr>
        <p:spPr/>
        <p:txBody>
          <a:bodyPr/>
          <a:lstStyle/>
          <a:p>
            <a:fld id="{ACDF45D0-0FEA-4134-8E42-58BF2E9CD91C}" type="slidenum">
              <a:rPr lang="en-US" smtClean="0"/>
              <a:t>7</a:t>
            </a:fld>
            <a:endParaRPr lang="en-US" dirty="0"/>
          </a:p>
        </p:txBody>
      </p:sp>
      <p:pic>
        <p:nvPicPr>
          <p:cNvPr id="5" name="Marcador de contenid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8" y="893"/>
            <a:ext cx="12188825" cy="6856214"/>
          </a:xfrm>
        </p:spPr>
      </p:pic>
      <p:sp>
        <p:nvSpPr>
          <p:cNvPr id="6" name="CuadroTexto 5">
            <a:extLst>
              <a:ext uri="{FF2B5EF4-FFF2-40B4-BE49-F238E27FC236}">
                <a16:creationId xmlns:a16="http://schemas.microsoft.com/office/drawing/2014/main" id="{FBAD7332-DEC3-48C5-BE90-71DB9F7DC53A}"/>
              </a:ext>
            </a:extLst>
          </p:cNvPr>
          <p:cNvSpPr txBox="1"/>
          <p:nvPr/>
        </p:nvSpPr>
        <p:spPr>
          <a:xfrm>
            <a:off x="2211978" y="505097"/>
            <a:ext cx="2046514" cy="523220"/>
          </a:xfrm>
          <a:prstGeom prst="rect">
            <a:avLst/>
          </a:prstGeom>
          <a:solidFill>
            <a:schemeClr val="accent5">
              <a:lumMod val="50000"/>
            </a:schemeClr>
          </a:solidFill>
        </p:spPr>
        <p:txBody>
          <a:bodyPr wrap="square" rtlCol="0">
            <a:spAutoFit/>
          </a:bodyPr>
          <a:lstStyle/>
          <a:p>
            <a:r>
              <a:rPr lang="es-MX" sz="2800" dirty="0">
                <a:solidFill>
                  <a:schemeClr val="bg1"/>
                </a:solidFill>
              </a:rPr>
              <a:t>PAULA:</a:t>
            </a:r>
            <a:endParaRPr lang="es-CL" sz="2800" dirty="0">
              <a:solidFill>
                <a:schemeClr val="bg1"/>
              </a:solidFill>
            </a:endParaRPr>
          </a:p>
        </p:txBody>
      </p:sp>
      <p:sp>
        <p:nvSpPr>
          <p:cNvPr id="7" name="Rectángulo 6">
            <a:extLst>
              <a:ext uri="{FF2B5EF4-FFF2-40B4-BE49-F238E27FC236}">
                <a16:creationId xmlns:a16="http://schemas.microsoft.com/office/drawing/2014/main" id="{728A200A-D1BE-4A1E-B9D9-8AC8EEE563C9}"/>
              </a:ext>
            </a:extLst>
          </p:cNvPr>
          <p:cNvSpPr/>
          <p:nvPr/>
        </p:nvSpPr>
        <p:spPr>
          <a:xfrm>
            <a:off x="5240214" y="2488566"/>
            <a:ext cx="2804747" cy="448407"/>
          </a:xfrm>
          <a:prstGeom prst="rect">
            <a:avLst/>
          </a:prstGeom>
          <a:solidFill>
            <a:schemeClr val="tx2">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L"/>
          </a:p>
        </p:txBody>
      </p:sp>
      <p:sp>
        <p:nvSpPr>
          <p:cNvPr id="9" name="Rectángulo 8">
            <a:extLst>
              <a:ext uri="{FF2B5EF4-FFF2-40B4-BE49-F238E27FC236}">
                <a16:creationId xmlns:a16="http://schemas.microsoft.com/office/drawing/2014/main" id="{AE3A7B86-FD18-4790-A41E-FA5E764E17C2}"/>
              </a:ext>
            </a:extLst>
          </p:cNvPr>
          <p:cNvSpPr/>
          <p:nvPr/>
        </p:nvSpPr>
        <p:spPr>
          <a:xfrm>
            <a:off x="8716106" y="3986189"/>
            <a:ext cx="2634763" cy="448407"/>
          </a:xfrm>
          <a:prstGeom prst="rect">
            <a:avLst/>
          </a:prstGeom>
          <a:solidFill>
            <a:schemeClr val="tx2">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L"/>
          </a:p>
        </p:txBody>
      </p:sp>
      <p:sp>
        <p:nvSpPr>
          <p:cNvPr id="10" name="Rectángulo 9">
            <a:extLst>
              <a:ext uri="{FF2B5EF4-FFF2-40B4-BE49-F238E27FC236}">
                <a16:creationId xmlns:a16="http://schemas.microsoft.com/office/drawing/2014/main" id="{0EACF6C8-126B-4043-AA68-80F0520784B7}"/>
              </a:ext>
            </a:extLst>
          </p:cNvPr>
          <p:cNvSpPr/>
          <p:nvPr/>
        </p:nvSpPr>
        <p:spPr>
          <a:xfrm>
            <a:off x="7769467" y="3065928"/>
            <a:ext cx="2804747" cy="448407"/>
          </a:xfrm>
          <a:prstGeom prst="rect">
            <a:avLst/>
          </a:prstGeom>
          <a:solidFill>
            <a:schemeClr val="tx2">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L"/>
          </a:p>
        </p:txBody>
      </p:sp>
      <p:sp>
        <p:nvSpPr>
          <p:cNvPr id="11" name="Rectángulo 10">
            <a:extLst>
              <a:ext uri="{FF2B5EF4-FFF2-40B4-BE49-F238E27FC236}">
                <a16:creationId xmlns:a16="http://schemas.microsoft.com/office/drawing/2014/main" id="{6B72DEBA-D0E4-4EC2-9F65-31D88D88ECF9}"/>
              </a:ext>
            </a:extLst>
          </p:cNvPr>
          <p:cNvSpPr/>
          <p:nvPr/>
        </p:nvSpPr>
        <p:spPr>
          <a:xfrm>
            <a:off x="1094763" y="2488566"/>
            <a:ext cx="2729892" cy="448407"/>
          </a:xfrm>
          <a:prstGeom prst="rect">
            <a:avLst/>
          </a:prstGeom>
          <a:solidFill>
            <a:schemeClr val="tx2">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L"/>
          </a:p>
        </p:txBody>
      </p:sp>
      <p:sp>
        <p:nvSpPr>
          <p:cNvPr id="12" name="Rectángulo 11">
            <a:extLst>
              <a:ext uri="{FF2B5EF4-FFF2-40B4-BE49-F238E27FC236}">
                <a16:creationId xmlns:a16="http://schemas.microsoft.com/office/drawing/2014/main" id="{38A218B9-3227-4DCE-BE60-1227431A0C9C}"/>
              </a:ext>
            </a:extLst>
          </p:cNvPr>
          <p:cNvSpPr/>
          <p:nvPr/>
        </p:nvSpPr>
        <p:spPr>
          <a:xfrm>
            <a:off x="5889500" y="3514335"/>
            <a:ext cx="4684713" cy="448407"/>
          </a:xfrm>
          <a:prstGeom prst="rect">
            <a:avLst/>
          </a:prstGeom>
          <a:solidFill>
            <a:schemeClr val="tx2">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L"/>
          </a:p>
        </p:txBody>
      </p:sp>
    </p:spTree>
    <p:extLst>
      <p:ext uri="{BB962C8B-B14F-4D97-AF65-F5344CB8AC3E}">
        <p14:creationId xmlns:p14="http://schemas.microsoft.com/office/powerpoint/2010/main" val="316612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2DA423-2446-425D-8AAE-FF1C2A8FE07B}"/>
              </a:ext>
            </a:extLst>
          </p:cNvPr>
          <p:cNvSpPr>
            <a:spLocks noGrp="1"/>
          </p:cNvSpPr>
          <p:nvPr>
            <p:ph type="title"/>
          </p:nvPr>
        </p:nvSpPr>
        <p:spPr>
          <a:xfrm>
            <a:off x="104882" y="126023"/>
            <a:ext cx="4801225" cy="718038"/>
          </a:xfrm>
        </p:spPr>
        <p:style>
          <a:lnRef idx="0">
            <a:schemeClr val="accent1"/>
          </a:lnRef>
          <a:fillRef idx="3">
            <a:schemeClr val="accent1"/>
          </a:fillRef>
          <a:effectRef idx="3">
            <a:schemeClr val="accent1"/>
          </a:effectRef>
          <a:fontRef idx="minor">
            <a:schemeClr val="lt1"/>
          </a:fontRef>
        </p:style>
        <p:txBody>
          <a:bodyPr>
            <a:noAutofit/>
          </a:bodyPr>
          <a:lstStyle/>
          <a:p>
            <a:pPr>
              <a:lnSpc>
                <a:spcPct val="200000"/>
              </a:lnSpc>
            </a:pPr>
            <a:r>
              <a:rPr lang="es-CL" sz="3600" dirty="0">
                <a:solidFill>
                  <a:srgbClr val="C00000"/>
                </a:solidFill>
              </a:rPr>
              <a:t>MUERTE DE JACOB</a:t>
            </a:r>
          </a:p>
        </p:txBody>
      </p:sp>
      <p:sp>
        <p:nvSpPr>
          <p:cNvPr id="3" name="Marcador de contenido 2">
            <a:extLst>
              <a:ext uri="{FF2B5EF4-FFF2-40B4-BE49-F238E27FC236}">
                <a16:creationId xmlns:a16="http://schemas.microsoft.com/office/drawing/2014/main" id="{D5CED9D2-A31F-4739-8C20-B472890A3B9A}"/>
              </a:ext>
            </a:extLst>
          </p:cNvPr>
          <p:cNvSpPr>
            <a:spLocks noGrp="1"/>
          </p:cNvSpPr>
          <p:nvPr>
            <p:ph sz="quarter" idx="13"/>
          </p:nvPr>
        </p:nvSpPr>
        <p:spPr>
          <a:xfrm>
            <a:off x="104883" y="978877"/>
            <a:ext cx="4801225" cy="5753100"/>
          </a:xfrm>
        </p:spPr>
        <p:style>
          <a:lnRef idx="1">
            <a:schemeClr val="accent1"/>
          </a:lnRef>
          <a:fillRef idx="2">
            <a:schemeClr val="accent1"/>
          </a:fillRef>
          <a:effectRef idx="1">
            <a:schemeClr val="accent1"/>
          </a:effectRef>
          <a:fontRef idx="minor">
            <a:schemeClr val="dk1"/>
          </a:fontRef>
        </p:style>
        <p:txBody>
          <a:bodyPr/>
          <a:lstStyle/>
          <a:p>
            <a:pPr>
              <a:buFont typeface="Wingdings" panose="05000000000000000000" pitchFamily="2" charset="2"/>
              <a:buChar char="v"/>
            </a:pPr>
            <a:r>
              <a:rPr lang="es-CL" dirty="0"/>
              <a:t>Vivió Jacob en tierra de Egipto 17 años.</a:t>
            </a:r>
          </a:p>
          <a:p>
            <a:pPr>
              <a:buFont typeface="Wingdings" panose="05000000000000000000" pitchFamily="2" charset="2"/>
              <a:buChar char="v"/>
            </a:pPr>
            <a:r>
              <a:rPr lang="es-CL" dirty="0"/>
              <a:t>Murió a los 147 años.</a:t>
            </a:r>
          </a:p>
          <a:p>
            <a:pPr>
              <a:buFont typeface="Wingdings" panose="05000000000000000000" pitchFamily="2" charset="2"/>
              <a:buChar char="v"/>
            </a:pPr>
            <a:r>
              <a:rPr lang="es-CL" dirty="0"/>
              <a:t>Antes de morir le hace jurar a José que lo enterraría en la cueva de </a:t>
            </a:r>
            <a:r>
              <a:rPr lang="es-CL" dirty="0" err="1"/>
              <a:t>majpela</a:t>
            </a:r>
            <a:r>
              <a:rPr lang="es-CL" dirty="0"/>
              <a:t>.</a:t>
            </a:r>
          </a:p>
          <a:p>
            <a:pPr>
              <a:buFont typeface="Wingdings" panose="05000000000000000000" pitchFamily="2" charset="2"/>
              <a:buChar char="v"/>
            </a:pPr>
            <a:r>
              <a:rPr lang="es-CL" dirty="0"/>
              <a:t>Fue embalsamado durante 40 días. (tradición egipcia)</a:t>
            </a:r>
          </a:p>
          <a:p>
            <a:pPr>
              <a:buFont typeface="Wingdings" panose="05000000000000000000" pitchFamily="2" charset="2"/>
              <a:buChar char="v"/>
            </a:pPr>
            <a:r>
              <a:rPr lang="es-CL" dirty="0"/>
              <a:t>Fue acompañado por grandes hombres importantes de Egipto, su familia israelita, pero no infantes.</a:t>
            </a:r>
          </a:p>
          <a:p>
            <a:pPr>
              <a:buFont typeface="Wingdings" panose="05000000000000000000" pitchFamily="2" charset="2"/>
              <a:buChar char="v"/>
            </a:pPr>
            <a:r>
              <a:rPr lang="es-CL" dirty="0"/>
              <a:t>Se hizo duelo de 7 días luego de enterrarlo</a:t>
            </a:r>
          </a:p>
          <a:p>
            <a:pPr>
              <a:buFont typeface="Wingdings" panose="05000000000000000000" pitchFamily="2" charset="2"/>
              <a:buChar char="v"/>
            </a:pPr>
            <a:endParaRPr lang="es-CL" dirty="0"/>
          </a:p>
        </p:txBody>
      </p:sp>
      <p:pic>
        <p:nvPicPr>
          <p:cNvPr id="20482" name="Picture 2" descr="Yaacovbendice">
            <a:extLst>
              <a:ext uri="{FF2B5EF4-FFF2-40B4-BE49-F238E27FC236}">
                <a16:creationId xmlns:a16="http://schemas.microsoft.com/office/drawing/2014/main" id="{9480858A-2A39-4B92-953B-B3725F862E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6271" y="644770"/>
            <a:ext cx="6885000" cy="5421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wheel(1)">
                                      <p:cBhvr>
                                        <p:cTn id="7" dur="20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 calcmode="lin" valueType="num">
                                      <p:cBhvr additive="base">
                                        <p:cTn id="1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additive="base">
                                        <p:cTn id="2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additive="base">
                                        <p:cTn id="3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 calcmode="lin" valueType="num">
                                      <p:cBhvr additive="base">
                                        <p:cTn id="4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additive="base">
                                        <p:cTn id="4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anim calcmode="lin" valueType="num">
                                      <p:cBhvr additive="base">
                                        <p:cTn id="5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D47A77-9B84-4789-8DB6-4CBD18E51F23}"/>
              </a:ext>
            </a:extLst>
          </p:cNvPr>
          <p:cNvSpPr>
            <a:spLocks noGrp="1"/>
          </p:cNvSpPr>
          <p:nvPr>
            <p:ph type="title"/>
          </p:nvPr>
        </p:nvSpPr>
        <p:spPr/>
        <p:txBody>
          <a:bodyPr/>
          <a:lstStyle/>
          <a:p>
            <a:endParaRPr lang="es-CL"/>
          </a:p>
        </p:txBody>
      </p:sp>
      <p:pic>
        <p:nvPicPr>
          <p:cNvPr id="6" name="Marcador de contenido 5">
            <a:extLst>
              <a:ext uri="{FF2B5EF4-FFF2-40B4-BE49-F238E27FC236}">
                <a16:creationId xmlns:a16="http://schemas.microsoft.com/office/drawing/2014/main" id="{8645E52D-1CD3-47EF-A6EF-09A67133D89E}"/>
              </a:ext>
            </a:extLst>
          </p:cNvPr>
          <p:cNvPicPr>
            <a:picLocks noGrp="1" noChangeAspect="1"/>
          </p:cNvPicPr>
          <p:nvPr>
            <p:ph sz="quarter" idx="13"/>
          </p:nvPr>
        </p:nvPicPr>
        <p:blipFill>
          <a:blip r:embed="rId2"/>
          <a:stretch>
            <a:fillRect/>
          </a:stretch>
        </p:blipFill>
        <p:spPr>
          <a:xfrm>
            <a:off x="0" y="0"/>
            <a:ext cx="12192000" cy="6858000"/>
          </a:xfrm>
        </p:spPr>
      </p:pic>
    </p:spTree>
    <p:extLst>
      <p:ext uri="{BB962C8B-B14F-4D97-AF65-F5344CB8AC3E}">
        <p14:creationId xmlns:p14="http://schemas.microsoft.com/office/powerpoint/2010/main" val="28831665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5AB52CF-729F-4AD3-9901-DF522C4B62EC}"/>
              </a:ext>
            </a:extLst>
          </p:cNvPr>
          <p:cNvSpPr txBox="1"/>
          <p:nvPr/>
        </p:nvSpPr>
        <p:spPr>
          <a:xfrm>
            <a:off x="4650378" y="2505670"/>
            <a:ext cx="2586446" cy="923330"/>
          </a:xfrm>
          <a:prstGeom prst="rect">
            <a:avLst/>
          </a:prstGeom>
          <a:solidFill>
            <a:srgbClr val="00B0F0"/>
          </a:solidFill>
        </p:spPr>
        <p:txBody>
          <a:bodyPr wrap="square" rtlCol="0">
            <a:spAutoFit/>
          </a:bodyPr>
          <a:lstStyle/>
          <a:p>
            <a:pPr algn="ctr"/>
            <a:r>
              <a:rPr lang="es-MX" sz="5400" dirty="0">
                <a:latin typeface="Algerian" panose="04020705040A02060702" pitchFamily="82" charset="0"/>
              </a:rPr>
              <a:t>ASER</a:t>
            </a:r>
            <a:endParaRPr lang="es-CL" dirty="0">
              <a:latin typeface="Algerian" panose="04020705040A02060702" pitchFamily="82" charset="0"/>
            </a:endParaRPr>
          </a:p>
        </p:txBody>
      </p:sp>
      <p:sp>
        <p:nvSpPr>
          <p:cNvPr id="6" name="Elipse 5">
            <a:extLst>
              <a:ext uri="{FF2B5EF4-FFF2-40B4-BE49-F238E27FC236}">
                <a16:creationId xmlns:a16="http://schemas.microsoft.com/office/drawing/2014/main" id="{F35DBE09-D4DC-40D8-9634-A726C931E034}"/>
              </a:ext>
            </a:extLst>
          </p:cNvPr>
          <p:cNvSpPr/>
          <p:nvPr/>
        </p:nvSpPr>
        <p:spPr>
          <a:xfrm>
            <a:off x="2264229" y="513806"/>
            <a:ext cx="1776548" cy="50509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err="1"/>
              <a:t>Zilpa</a:t>
            </a:r>
            <a:endParaRPr lang="es-CL" dirty="0"/>
          </a:p>
        </p:txBody>
      </p:sp>
      <p:sp>
        <p:nvSpPr>
          <p:cNvPr id="7" name="Elipse 6">
            <a:extLst>
              <a:ext uri="{FF2B5EF4-FFF2-40B4-BE49-F238E27FC236}">
                <a16:creationId xmlns:a16="http://schemas.microsoft.com/office/drawing/2014/main" id="{0C714B21-B534-4D07-B5CA-C01C05D296F9}"/>
              </a:ext>
            </a:extLst>
          </p:cNvPr>
          <p:cNvSpPr/>
          <p:nvPr/>
        </p:nvSpPr>
        <p:spPr>
          <a:xfrm>
            <a:off x="5055327" y="513805"/>
            <a:ext cx="1776548" cy="50509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Batalla</a:t>
            </a:r>
            <a:endParaRPr lang="es-CL" dirty="0"/>
          </a:p>
        </p:txBody>
      </p:sp>
      <p:sp>
        <p:nvSpPr>
          <p:cNvPr id="8" name="Elipse 7">
            <a:extLst>
              <a:ext uri="{FF2B5EF4-FFF2-40B4-BE49-F238E27FC236}">
                <a16:creationId xmlns:a16="http://schemas.microsoft.com/office/drawing/2014/main" id="{EE064071-B5F0-4E2F-B4C6-12E63B461FC1}"/>
              </a:ext>
            </a:extLst>
          </p:cNvPr>
          <p:cNvSpPr/>
          <p:nvPr/>
        </p:nvSpPr>
        <p:spPr>
          <a:xfrm>
            <a:off x="8220892" y="513805"/>
            <a:ext cx="1776548" cy="50509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Triste</a:t>
            </a:r>
            <a:endParaRPr lang="es-CL" dirty="0"/>
          </a:p>
        </p:txBody>
      </p:sp>
      <p:sp>
        <p:nvSpPr>
          <p:cNvPr id="9" name="Elipse 8">
            <a:extLst>
              <a:ext uri="{FF2B5EF4-FFF2-40B4-BE49-F238E27FC236}">
                <a16:creationId xmlns:a16="http://schemas.microsoft.com/office/drawing/2014/main" id="{10BFA6EF-43DC-4256-B956-6D20B15C61ED}"/>
              </a:ext>
            </a:extLst>
          </p:cNvPr>
          <p:cNvSpPr/>
          <p:nvPr/>
        </p:nvSpPr>
        <p:spPr>
          <a:xfrm>
            <a:off x="9688286" y="1380308"/>
            <a:ext cx="1776548" cy="50509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Lobo</a:t>
            </a:r>
            <a:endParaRPr lang="es-CL" dirty="0"/>
          </a:p>
        </p:txBody>
      </p:sp>
      <p:sp>
        <p:nvSpPr>
          <p:cNvPr id="10" name="Elipse 9">
            <a:extLst>
              <a:ext uri="{FF2B5EF4-FFF2-40B4-BE49-F238E27FC236}">
                <a16:creationId xmlns:a16="http://schemas.microsoft.com/office/drawing/2014/main" id="{595F68D2-2DB7-4ADE-8A63-1152485CE485}"/>
              </a:ext>
            </a:extLst>
          </p:cNvPr>
          <p:cNvSpPr/>
          <p:nvPr/>
        </p:nvSpPr>
        <p:spPr>
          <a:xfrm>
            <a:off x="9805852" y="2518732"/>
            <a:ext cx="1776548" cy="50509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Fuerte</a:t>
            </a:r>
            <a:endParaRPr lang="es-CL" dirty="0"/>
          </a:p>
        </p:txBody>
      </p:sp>
      <p:sp>
        <p:nvSpPr>
          <p:cNvPr id="11" name="Elipse 10">
            <a:extLst>
              <a:ext uri="{FF2B5EF4-FFF2-40B4-BE49-F238E27FC236}">
                <a16:creationId xmlns:a16="http://schemas.microsoft.com/office/drawing/2014/main" id="{309206CF-2998-4661-BDFC-C628315C3584}"/>
              </a:ext>
            </a:extLst>
          </p:cNvPr>
          <p:cNvSpPr/>
          <p:nvPr/>
        </p:nvSpPr>
        <p:spPr>
          <a:xfrm>
            <a:off x="9997440" y="3977418"/>
            <a:ext cx="1776548" cy="50509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Izquierda</a:t>
            </a:r>
            <a:endParaRPr lang="es-CL" dirty="0"/>
          </a:p>
        </p:txBody>
      </p:sp>
      <p:sp>
        <p:nvSpPr>
          <p:cNvPr id="12" name="Elipse 11">
            <a:extLst>
              <a:ext uri="{FF2B5EF4-FFF2-40B4-BE49-F238E27FC236}">
                <a16:creationId xmlns:a16="http://schemas.microsoft.com/office/drawing/2014/main" id="{416DDB75-E92C-4078-AC07-74928B9CA9DA}"/>
              </a:ext>
            </a:extLst>
          </p:cNvPr>
          <p:cNvSpPr/>
          <p:nvPr/>
        </p:nvSpPr>
        <p:spPr>
          <a:xfrm>
            <a:off x="9374777" y="5225143"/>
            <a:ext cx="1911532" cy="50509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Dios provee</a:t>
            </a:r>
            <a:endParaRPr lang="es-CL" dirty="0"/>
          </a:p>
        </p:txBody>
      </p:sp>
      <p:sp>
        <p:nvSpPr>
          <p:cNvPr id="13" name="Elipse 12">
            <a:extLst>
              <a:ext uri="{FF2B5EF4-FFF2-40B4-BE49-F238E27FC236}">
                <a16:creationId xmlns:a16="http://schemas.microsoft.com/office/drawing/2014/main" id="{68C7A4ED-B887-494A-B48B-2413BE8010EE}"/>
              </a:ext>
            </a:extLst>
          </p:cNvPr>
          <p:cNvSpPr/>
          <p:nvPr/>
        </p:nvSpPr>
        <p:spPr>
          <a:xfrm>
            <a:off x="7332618" y="5664926"/>
            <a:ext cx="1776548" cy="50509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Grosura</a:t>
            </a:r>
            <a:endParaRPr lang="es-CL" dirty="0"/>
          </a:p>
        </p:txBody>
      </p:sp>
      <p:sp>
        <p:nvSpPr>
          <p:cNvPr id="14" name="Elipse 13">
            <a:extLst>
              <a:ext uri="{FF2B5EF4-FFF2-40B4-BE49-F238E27FC236}">
                <a16:creationId xmlns:a16="http://schemas.microsoft.com/office/drawing/2014/main" id="{FA14E627-7A2F-49B7-9EDB-0696A9F667E4}"/>
              </a:ext>
            </a:extLst>
          </p:cNvPr>
          <p:cNvSpPr/>
          <p:nvPr/>
        </p:nvSpPr>
        <p:spPr>
          <a:xfrm>
            <a:off x="5142412" y="5760720"/>
            <a:ext cx="1776548" cy="50509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Lea</a:t>
            </a:r>
            <a:endParaRPr lang="es-CL" dirty="0"/>
          </a:p>
        </p:txBody>
      </p:sp>
      <p:sp>
        <p:nvSpPr>
          <p:cNvPr id="15" name="Elipse 14">
            <a:extLst>
              <a:ext uri="{FF2B5EF4-FFF2-40B4-BE49-F238E27FC236}">
                <a16:creationId xmlns:a16="http://schemas.microsoft.com/office/drawing/2014/main" id="{C7208C66-0724-42AC-BF08-FD280653B070}"/>
              </a:ext>
            </a:extLst>
          </p:cNvPr>
          <p:cNvSpPr/>
          <p:nvPr/>
        </p:nvSpPr>
        <p:spPr>
          <a:xfrm>
            <a:off x="2952206" y="5730240"/>
            <a:ext cx="1776548" cy="50509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Trueno</a:t>
            </a:r>
            <a:endParaRPr lang="es-CL" dirty="0"/>
          </a:p>
        </p:txBody>
      </p:sp>
      <p:sp>
        <p:nvSpPr>
          <p:cNvPr id="16" name="Elipse 15">
            <a:extLst>
              <a:ext uri="{FF2B5EF4-FFF2-40B4-BE49-F238E27FC236}">
                <a16:creationId xmlns:a16="http://schemas.microsoft.com/office/drawing/2014/main" id="{7FA9739E-9762-48F6-8A5C-D3A80DEEE76F}"/>
              </a:ext>
            </a:extLst>
          </p:cNvPr>
          <p:cNvSpPr/>
          <p:nvPr/>
        </p:nvSpPr>
        <p:spPr>
          <a:xfrm>
            <a:off x="762000" y="5664925"/>
            <a:ext cx="1776548" cy="50509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Feliz</a:t>
            </a:r>
            <a:endParaRPr lang="es-CL" dirty="0"/>
          </a:p>
        </p:txBody>
      </p:sp>
      <p:sp>
        <p:nvSpPr>
          <p:cNvPr id="17" name="Elipse 16">
            <a:extLst>
              <a:ext uri="{FF2B5EF4-FFF2-40B4-BE49-F238E27FC236}">
                <a16:creationId xmlns:a16="http://schemas.microsoft.com/office/drawing/2014/main" id="{30D10DA9-64DB-45C0-8C62-8955E3B4145C}"/>
              </a:ext>
            </a:extLst>
          </p:cNvPr>
          <p:cNvSpPr/>
          <p:nvPr/>
        </p:nvSpPr>
        <p:spPr>
          <a:xfrm>
            <a:off x="391886" y="4720046"/>
            <a:ext cx="1776548" cy="50509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Tigre</a:t>
            </a:r>
            <a:endParaRPr lang="es-CL" dirty="0"/>
          </a:p>
        </p:txBody>
      </p:sp>
      <p:sp>
        <p:nvSpPr>
          <p:cNvPr id="18" name="Elipse 17">
            <a:extLst>
              <a:ext uri="{FF2B5EF4-FFF2-40B4-BE49-F238E27FC236}">
                <a16:creationId xmlns:a16="http://schemas.microsoft.com/office/drawing/2014/main" id="{1AD5EF45-5085-47D8-8421-9AF76AD551F4}"/>
              </a:ext>
            </a:extLst>
          </p:cNvPr>
          <p:cNvSpPr/>
          <p:nvPr/>
        </p:nvSpPr>
        <p:spPr>
          <a:xfrm>
            <a:off x="91440" y="3472321"/>
            <a:ext cx="1776548" cy="50509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Maldición</a:t>
            </a:r>
            <a:endParaRPr lang="es-CL" dirty="0"/>
          </a:p>
        </p:txBody>
      </p:sp>
      <p:sp>
        <p:nvSpPr>
          <p:cNvPr id="19" name="Elipse 18">
            <a:extLst>
              <a:ext uri="{FF2B5EF4-FFF2-40B4-BE49-F238E27FC236}">
                <a16:creationId xmlns:a16="http://schemas.microsoft.com/office/drawing/2014/main" id="{A46D34B2-44CC-4C52-B664-3CDEA2DCB560}"/>
              </a:ext>
            </a:extLst>
          </p:cNvPr>
          <p:cNvSpPr/>
          <p:nvPr/>
        </p:nvSpPr>
        <p:spPr>
          <a:xfrm>
            <a:off x="209005" y="2266183"/>
            <a:ext cx="1776548" cy="50509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Soñador</a:t>
            </a:r>
            <a:endParaRPr lang="es-CL" dirty="0"/>
          </a:p>
        </p:txBody>
      </p:sp>
      <p:sp>
        <p:nvSpPr>
          <p:cNvPr id="20" name="Elipse 19">
            <a:extLst>
              <a:ext uri="{FF2B5EF4-FFF2-40B4-BE49-F238E27FC236}">
                <a16:creationId xmlns:a16="http://schemas.microsoft.com/office/drawing/2014/main" id="{0D11CF52-100A-4B95-BC5A-65C3B7557585}"/>
              </a:ext>
            </a:extLst>
          </p:cNvPr>
          <p:cNvSpPr/>
          <p:nvPr/>
        </p:nvSpPr>
        <p:spPr>
          <a:xfrm>
            <a:off x="283028" y="1127759"/>
            <a:ext cx="1776548" cy="50509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León</a:t>
            </a:r>
            <a:endParaRPr lang="es-CL" dirty="0"/>
          </a:p>
        </p:txBody>
      </p:sp>
      <p:sp>
        <p:nvSpPr>
          <p:cNvPr id="21" name="Elipse 20">
            <a:extLst>
              <a:ext uri="{FF2B5EF4-FFF2-40B4-BE49-F238E27FC236}">
                <a16:creationId xmlns:a16="http://schemas.microsoft.com/office/drawing/2014/main" id="{72001128-D3EE-44FE-B660-023C5A9C0AE6}"/>
              </a:ext>
            </a:extLst>
          </p:cNvPr>
          <p:cNvSpPr/>
          <p:nvPr/>
        </p:nvSpPr>
        <p:spPr>
          <a:xfrm>
            <a:off x="6635930" y="1431469"/>
            <a:ext cx="1776548" cy="50509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Mañoso</a:t>
            </a:r>
            <a:endParaRPr lang="es-CL" dirty="0"/>
          </a:p>
        </p:txBody>
      </p:sp>
      <p:sp>
        <p:nvSpPr>
          <p:cNvPr id="22" name="Elipse 21">
            <a:extLst>
              <a:ext uri="{FF2B5EF4-FFF2-40B4-BE49-F238E27FC236}">
                <a16:creationId xmlns:a16="http://schemas.microsoft.com/office/drawing/2014/main" id="{FB260BFC-FCDB-4306-B3FD-EA3C6881A19E}"/>
              </a:ext>
            </a:extLst>
          </p:cNvPr>
          <p:cNvSpPr/>
          <p:nvPr/>
        </p:nvSpPr>
        <p:spPr>
          <a:xfrm>
            <a:off x="3052353" y="1473269"/>
            <a:ext cx="1776548" cy="50509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Trigo</a:t>
            </a:r>
            <a:endParaRPr lang="es-CL" dirty="0"/>
          </a:p>
        </p:txBody>
      </p:sp>
      <p:sp>
        <p:nvSpPr>
          <p:cNvPr id="23" name="Elipse 22">
            <a:extLst>
              <a:ext uri="{FF2B5EF4-FFF2-40B4-BE49-F238E27FC236}">
                <a16:creationId xmlns:a16="http://schemas.microsoft.com/office/drawing/2014/main" id="{1928AE23-2E84-4C9D-B785-04DE40C769F3}"/>
              </a:ext>
            </a:extLst>
          </p:cNvPr>
          <p:cNvSpPr/>
          <p:nvPr/>
        </p:nvSpPr>
        <p:spPr>
          <a:xfrm>
            <a:off x="2952206" y="3847011"/>
            <a:ext cx="2255520" cy="50509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Mano derecha</a:t>
            </a:r>
            <a:endParaRPr lang="es-CL" dirty="0"/>
          </a:p>
        </p:txBody>
      </p:sp>
      <p:sp>
        <p:nvSpPr>
          <p:cNvPr id="24" name="Elipse 23">
            <a:extLst>
              <a:ext uri="{FF2B5EF4-FFF2-40B4-BE49-F238E27FC236}">
                <a16:creationId xmlns:a16="http://schemas.microsoft.com/office/drawing/2014/main" id="{C124767E-5A15-46CB-87B2-C20651B3247E}"/>
              </a:ext>
            </a:extLst>
          </p:cNvPr>
          <p:cNvSpPr/>
          <p:nvPr/>
        </p:nvSpPr>
        <p:spPr>
          <a:xfrm>
            <a:off x="6831875" y="4015737"/>
            <a:ext cx="1776548" cy="50509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Raquel</a:t>
            </a:r>
            <a:endParaRPr lang="es-CL" dirty="0"/>
          </a:p>
        </p:txBody>
      </p:sp>
      <p:sp>
        <p:nvSpPr>
          <p:cNvPr id="25" name="Elipse 24">
            <a:extLst>
              <a:ext uri="{FF2B5EF4-FFF2-40B4-BE49-F238E27FC236}">
                <a16:creationId xmlns:a16="http://schemas.microsoft.com/office/drawing/2014/main" id="{3F7BCA23-0467-48F2-B945-E1789732FD77}"/>
              </a:ext>
            </a:extLst>
          </p:cNvPr>
          <p:cNvSpPr/>
          <p:nvPr/>
        </p:nvSpPr>
        <p:spPr>
          <a:xfrm>
            <a:off x="2429691" y="2604111"/>
            <a:ext cx="1776548" cy="50509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Pan</a:t>
            </a:r>
            <a:endParaRPr lang="es-CL" dirty="0"/>
          </a:p>
        </p:txBody>
      </p:sp>
      <p:sp>
        <p:nvSpPr>
          <p:cNvPr id="26" name="Elipse 25">
            <a:extLst>
              <a:ext uri="{FF2B5EF4-FFF2-40B4-BE49-F238E27FC236}">
                <a16:creationId xmlns:a16="http://schemas.microsoft.com/office/drawing/2014/main" id="{1BE0508C-B525-44E2-8B3D-7FF40D2DCC60}"/>
              </a:ext>
            </a:extLst>
          </p:cNvPr>
          <p:cNvSpPr/>
          <p:nvPr/>
        </p:nvSpPr>
        <p:spPr>
          <a:xfrm>
            <a:off x="7633064" y="2616925"/>
            <a:ext cx="1776548" cy="50509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Árbol</a:t>
            </a:r>
            <a:endParaRPr lang="es-CL" dirty="0"/>
          </a:p>
        </p:txBody>
      </p:sp>
      <p:sp>
        <p:nvSpPr>
          <p:cNvPr id="27" name="Elipse 26">
            <a:extLst>
              <a:ext uri="{FF2B5EF4-FFF2-40B4-BE49-F238E27FC236}">
                <a16:creationId xmlns:a16="http://schemas.microsoft.com/office/drawing/2014/main" id="{1387A3E6-CF1D-4EA0-A99A-B1B83E68FA83}"/>
              </a:ext>
            </a:extLst>
          </p:cNvPr>
          <p:cNvSpPr/>
          <p:nvPr/>
        </p:nvSpPr>
        <p:spPr>
          <a:xfrm>
            <a:off x="5055327" y="4713376"/>
            <a:ext cx="1776548" cy="50509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err="1"/>
              <a:t>Bilha</a:t>
            </a:r>
            <a:endParaRPr lang="es-CL" dirty="0"/>
          </a:p>
        </p:txBody>
      </p:sp>
    </p:spTree>
    <p:extLst>
      <p:ext uri="{BB962C8B-B14F-4D97-AF65-F5344CB8AC3E}">
        <p14:creationId xmlns:p14="http://schemas.microsoft.com/office/powerpoint/2010/main" val="4518665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fltVal val="0"/>
                                          </p:val>
                                        </p:tav>
                                        <p:tav tm="100000">
                                          <p:val>
                                            <p:strVal val="#ppt_w"/>
                                          </p:val>
                                        </p:tav>
                                      </p:tavLst>
                                    </p:anim>
                                    <p:anim calcmode="lin" valueType="num">
                                      <p:cBhvr>
                                        <p:cTn id="14" dur="1000" fill="hold"/>
                                        <p:tgtEl>
                                          <p:spTgt spid="22"/>
                                        </p:tgtEl>
                                        <p:attrNameLst>
                                          <p:attrName>ppt_h</p:attrName>
                                        </p:attrNameLst>
                                      </p:cBhvr>
                                      <p:tavLst>
                                        <p:tav tm="0">
                                          <p:val>
                                            <p:fltVal val="0"/>
                                          </p:val>
                                        </p:tav>
                                        <p:tav tm="100000">
                                          <p:val>
                                            <p:strVal val="#ppt_h"/>
                                          </p:val>
                                        </p:tav>
                                      </p:tavLst>
                                    </p:anim>
                                    <p:anim calcmode="lin" valueType="num">
                                      <p:cBhvr>
                                        <p:cTn id="15" dur="1000" fill="hold"/>
                                        <p:tgtEl>
                                          <p:spTgt spid="22"/>
                                        </p:tgtEl>
                                        <p:attrNameLst>
                                          <p:attrName>style.rotation</p:attrName>
                                        </p:attrNameLst>
                                      </p:cBhvr>
                                      <p:tavLst>
                                        <p:tav tm="0">
                                          <p:val>
                                            <p:fltVal val="90"/>
                                          </p:val>
                                        </p:tav>
                                        <p:tav tm="100000">
                                          <p:val>
                                            <p:fltVal val="0"/>
                                          </p:val>
                                        </p:tav>
                                      </p:tavLst>
                                    </p:anim>
                                    <p:animEffect transition="in" filter="fade">
                                      <p:cBhvr>
                                        <p:cTn id="16" dur="1000"/>
                                        <p:tgtEl>
                                          <p:spTgt spid="22"/>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fltVal val="0"/>
                                          </p:val>
                                        </p:tav>
                                        <p:tav tm="100000">
                                          <p:val>
                                            <p:strVal val="#ppt_w"/>
                                          </p:val>
                                        </p:tav>
                                      </p:tavLst>
                                    </p:anim>
                                    <p:anim calcmode="lin" valueType="num">
                                      <p:cBhvr>
                                        <p:cTn id="38" dur="1000" fill="hold"/>
                                        <p:tgtEl>
                                          <p:spTgt spid="9"/>
                                        </p:tgtEl>
                                        <p:attrNameLst>
                                          <p:attrName>ppt_h</p:attrName>
                                        </p:attrNameLst>
                                      </p:cBhvr>
                                      <p:tavLst>
                                        <p:tav tm="0">
                                          <p:val>
                                            <p:fltVal val="0"/>
                                          </p:val>
                                        </p:tav>
                                        <p:tav tm="100000">
                                          <p:val>
                                            <p:strVal val="#ppt_h"/>
                                          </p:val>
                                        </p:tav>
                                      </p:tavLst>
                                    </p:anim>
                                    <p:anim calcmode="lin" valueType="num">
                                      <p:cBhvr>
                                        <p:cTn id="39" dur="1000" fill="hold"/>
                                        <p:tgtEl>
                                          <p:spTgt spid="9"/>
                                        </p:tgtEl>
                                        <p:attrNameLst>
                                          <p:attrName>style.rotation</p:attrName>
                                        </p:attrNameLst>
                                      </p:cBhvr>
                                      <p:tavLst>
                                        <p:tav tm="0">
                                          <p:val>
                                            <p:fltVal val="90"/>
                                          </p:val>
                                        </p:tav>
                                        <p:tav tm="100000">
                                          <p:val>
                                            <p:fltVal val="0"/>
                                          </p:val>
                                        </p:tav>
                                      </p:tavLst>
                                    </p:anim>
                                    <p:animEffect transition="in" filter="fade">
                                      <p:cBhvr>
                                        <p:cTn id="40" dur="1000"/>
                                        <p:tgtEl>
                                          <p:spTgt spid="9"/>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p:cTn id="43" dur="1000" fill="hold"/>
                                        <p:tgtEl>
                                          <p:spTgt spid="26"/>
                                        </p:tgtEl>
                                        <p:attrNameLst>
                                          <p:attrName>ppt_w</p:attrName>
                                        </p:attrNameLst>
                                      </p:cBhvr>
                                      <p:tavLst>
                                        <p:tav tm="0">
                                          <p:val>
                                            <p:fltVal val="0"/>
                                          </p:val>
                                        </p:tav>
                                        <p:tav tm="100000">
                                          <p:val>
                                            <p:strVal val="#ppt_w"/>
                                          </p:val>
                                        </p:tav>
                                      </p:tavLst>
                                    </p:anim>
                                    <p:anim calcmode="lin" valueType="num">
                                      <p:cBhvr>
                                        <p:cTn id="44" dur="1000" fill="hold"/>
                                        <p:tgtEl>
                                          <p:spTgt spid="26"/>
                                        </p:tgtEl>
                                        <p:attrNameLst>
                                          <p:attrName>ppt_h</p:attrName>
                                        </p:attrNameLst>
                                      </p:cBhvr>
                                      <p:tavLst>
                                        <p:tav tm="0">
                                          <p:val>
                                            <p:fltVal val="0"/>
                                          </p:val>
                                        </p:tav>
                                        <p:tav tm="100000">
                                          <p:val>
                                            <p:strVal val="#ppt_h"/>
                                          </p:val>
                                        </p:tav>
                                      </p:tavLst>
                                    </p:anim>
                                    <p:anim calcmode="lin" valueType="num">
                                      <p:cBhvr>
                                        <p:cTn id="45" dur="1000" fill="hold"/>
                                        <p:tgtEl>
                                          <p:spTgt spid="26"/>
                                        </p:tgtEl>
                                        <p:attrNameLst>
                                          <p:attrName>style.rotation</p:attrName>
                                        </p:attrNameLst>
                                      </p:cBhvr>
                                      <p:tavLst>
                                        <p:tav tm="0">
                                          <p:val>
                                            <p:fltVal val="90"/>
                                          </p:val>
                                        </p:tav>
                                        <p:tav tm="100000">
                                          <p:val>
                                            <p:fltVal val="0"/>
                                          </p:val>
                                        </p:tav>
                                      </p:tavLst>
                                    </p:anim>
                                    <p:animEffect transition="in" filter="fade">
                                      <p:cBhvr>
                                        <p:cTn id="46" dur="1000"/>
                                        <p:tgtEl>
                                          <p:spTgt spid="26"/>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90"/>
                                          </p:val>
                                        </p:tav>
                                        <p:tav tm="100000">
                                          <p:val>
                                            <p:fltVal val="0"/>
                                          </p:val>
                                        </p:tav>
                                      </p:tavLst>
                                    </p:anim>
                                    <p:animEffect transition="in" filter="fade">
                                      <p:cBhvr>
                                        <p:cTn id="52" dur="1000"/>
                                        <p:tgtEl>
                                          <p:spTgt spid="10"/>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1000" fill="hold"/>
                                        <p:tgtEl>
                                          <p:spTgt spid="11"/>
                                        </p:tgtEl>
                                        <p:attrNameLst>
                                          <p:attrName>ppt_w</p:attrName>
                                        </p:attrNameLst>
                                      </p:cBhvr>
                                      <p:tavLst>
                                        <p:tav tm="0">
                                          <p:val>
                                            <p:fltVal val="0"/>
                                          </p:val>
                                        </p:tav>
                                        <p:tav tm="100000">
                                          <p:val>
                                            <p:strVal val="#ppt_w"/>
                                          </p:val>
                                        </p:tav>
                                      </p:tavLst>
                                    </p:anim>
                                    <p:anim calcmode="lin" valueType="num">
                                      <p:cBhvr>
                                        <p:cTn id="56" dur="1000" fill="hold"/>
                                        <p:tgtEl>
                                          <p:spTgt spid="11"/>
                                        </p:tgtEl>
                                        <p:attrNameLst>
                                          <p:attrName>ppt_h</p:attrName>
                                        </p:attrNameLst>
                                      </p:cBhvr>
                                      <p:tavLst>
                                        <p:tav tm="0">
                                          <p:val>
                                            <p:fltVal val="0"/>
                                          </p:val>
                                        </p:tav>
                                        <p:tav tm="100000">
                                          <p:val>
                                            <p:strVal val="#ppt_h"/>
                                          </p:val>
                                        </p:tav>
                                      </p:tavLst>
                                    </p:anim>
                                    <p:anim calcmode="lin" valueType="num">
                                      <p:cBhvr>
                                        <p:cTn id="57" dur="1000" fill="hold"/>
                                        <p:tgtEl>
                                          <p:spTgt spid="11"/>
                                        </p:tgtEl>
                                        <p:attrNameLst>
                                          <p:attrName>style.rotation</p:attrName>
                                        </p:attrNameLst>
                                      </p:cBhvr>
                                      <p:tavLst>
                                        <p:tav tm="0">
                                          <p:val>
                                            <p:fltVal val="90"/>
                                          </p:val>
                                        </p:tav>
                                        <p:tav tm="100000">
                                          <p:val>
                                            <p:fltVal val="0"/>
                                          </p:val>
                                        </p:tav>
                                      </p:tavLst>
                                    </p:anim>
                                    <p:animEffect transition="in" filter="fade">
                                      <p:cBhvr>
                                        <p:cTn id="58" dur="1000"/>
                                        <p:tgtEl>
                                          <p:spTgt spid="11"/>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1000" fill="hold"/>
                                        <p:tgtEl>
                                          <p:spTgt spid="24"/>
                                        </p:tgtEl>
                                        <p:attrNameLst>
                                          <p:attrName>ppt_w</p:attrName>
                                        </p:attrNameLst>
                                      </p:cBhvr>
                                      <p:tavLst>
                                        <p:tav tm="0">
                                          <p:val>
                                            <p:fltVal val="0"/>
                                          </p:val>
                                        </p:tav>
                                        <p:tav tm="100000">
                                          <p:val>
                                            <p:strVal val="#ppt_w"/>
                                          </p:val>
                                        </p:tav>
                                      </p:tavLst>
                                    </p:anim>
                                    <p:anim calcmode="lin" valueType="num">
                                      <p:cBhvr>
                                        <p:cTn id="62" dur="1000" fill="hold"/>
                                        <p:tgtEl>
                                          <p:spTgt spid="24"/>
                                        </p:tgtEl>
                                        <p:attrNameLst>
                                          <p:attrName>ppt_h</p:attrName>
                                        </p:attrNameLst>
                                      </p:cBhvr>
                                      <p:tavLst>
                                        <p:tav tm="0">
                                          <p:val>
                                            <p:fltVal val="0"/>
                                          </p:val>
                                        </p:tav>
                                        <p:tav tm="100000">
                                          <p:val>
                                            <p:strVal val="#ppt_h"/>
                                          </p:val>
                                        </p:tav>
                                      </p:tavLst>
                                    </p:anim>
                                    <p:anim calcmode="lin" valueType="num">
                                      <p:cBhvr>
                                        <p:cTn id="63" dur="1000" fill="hold"/>
                                        <p:tgtEl>
                                          <p:spTgt spid="24"/>
                                        </p:tgtEl>
                                        <p:attrNameLst>
                                          <p:attrName>style.rotation</p:attrName>
                                        </p:attrNameLst>
                                      </p:cBhvr>
                                      <p:tavLst>
                                        <p:tav tm="0">
                                          <p:val>
                                            <p:fltVal val="90"/>
                                          </p:val>
                                        </p:tav>
                                        <p:tav tm="100000">
                                          <p:val>
                                            <p:fltVal val="0"/>
                                          </p:val>
                                        </p:tav>
                                      </p:tavLst>
                                    </p:anim>
                                    <p:animEffect transition="in" filter="fade">
                                      <p:cBhvr>
                                        <p:cTn id="64" dur="1000"/>
                                        <p:tgtEl>
                                          <p:spTgt spid="24"/>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1000" fill="hold"/>
                                        <p:tgtEl>
                                          <p:spTgt spid="12"/>
                                        </p:tgtEl>
                                        <p:attrNameLst>
                                          <p:attrName>ppt_w</p:attrName>
                                        </p:attrNameLst>
                                      </p:cBhvr>
                                      <p:tavLst>
                                        <p:tav tm="0">
                                          <p:val>
                                            <p:fltVal val="0"/>
                                          </p:val>
                                        </p:tav>
                                        <p:tav tm="100000">
                                          <p:val>
                                            <p:strVal val="#ppt_w"/>
                                          </p:val>
                                        </p:tav>
                                      </p:tavLst>
                                    </p:anim>
                                    <p:anim calcmode="lin" valueType="num">
                                      <p:cBhvr>
                                        <p:cTn id="68" dur="1000" fill="hold"/>
                                        <p:tgtEl>
                                          <p:spTgt spid="12"/>
                                        </p:tgtEl>
                                        <p:attrNameLst>
                                          <p:attrName>ppt_h</p:attrName>
                                        </p:attrNameLst>
                                      </p:cBhvr>
                                      <p:tavLst>
                                        <p:tav tm="0">
                                          <p:val>
                                            <p:fltVal val="0"/>
                                          </p:val>
                                        </p:tav>
                                        <p:tav tm="100000">
                                          <p:val>
                                            <p:strVal val="#ppt_h"/>
                                          </p:val>
                                        </p:tav>
                                      </p:tavLst>
                                    </p:anim>
                                    <p:anim calcmode="lin" valueType="num">
                                      <p:cBhvr>
                                        <p:cTn id="69" dur="1000" fill="hold"/>
                                        <p:tgtEl>
                                          <p:spTgt spid="12"/>
                                        </p:tgtEl>
                                        <p:attrNameLst>
                                          <p:attrName>style.rotation</p:attrName>
                                        </p:attrNameLst>
                                      </p:cBhvr>
                                      <p:tavLst>
                                        <p:tav tm="0">
                                          <p:val>
                                            <p:fltVal val="90"/>
                                          </p:val>
                                        </p:tav>
                                        <p:tav tm="100000">
                                          <p:val>
                                            <p:fltVal val="0"/>
                                          </p:val>
                                        </p:tav>
                                      </p:tavLst>
                                    </p:anim>
                                    <p:animEffect transition="in" filter="fade">
                                      <p:cBhvr>
                                        <p:cTn id="70" dur="1000"/>
                                        <p:tgtEl>
                                          <p:spTgt spid="12"/>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p:cTn id="73" dur="1000" fill="hold"/>
                                        <p:tgtEl>
                                          <p:spTgt spid="13"/>
                                        </p:tgtEl>
                                        <p:attrNameLst>
                                          <p:attrName>ppt_w</p:attrName>
                                        </p:attrNameLst>
                                      </p:cBhvr>
                                      <p:tavLst>
                                        <p:tav tm="0">
                                          <p:val>
                                            <p:fltVal val="0"/>
                                          </p:val>
                                        </p:tav>
                                        <p:tav tm="100000">
                                          <p:val>
                                            <p:strVal val="#ppt_w"/>
                                          </p:val>
                                        </p:tav>
                                      </p:tavLst>
                                    </p:anim>
                                    <p:anim calcmode="lin" valueType="num">
                                      <p:cBhvr>
                                        <p:cTn id="74" dur="1000" fill="hold"/>
                                        <p:tgtEl>
                                          <p:spTgt spid="13"/>
                                        </p:tgtEl>
                                        <p:attrNameLst>
                                          <p:attrName>ppt_h</p:attrName>
                                        </p:attrNameLst>
                                      </p:cBhvr>
                                      <p:tavLst>
                                        <p:tav tm="0">
                                          <p:val>
                                            <p:fltVal val="0"/>
                                          </p:val>
                                        </p:tav>
                                        <p:tav tm="100000">
                                          <p:val>
                                            <p:strVal val="#ppt_h"/>
                                          </p:val>
                                        </p:tav>
                                      </p:tavLst>
                                    </p:anim>
                                    <p:anim calcmode="lin" valueType="num">
                                      <p:cBhvr>
                                        <p:cTn id="75" dur="1000" fill="hold"/>
                                        <p:tgtEl>
                                          <p:spTgt spid="13"/>
                                        </p:tgtEl>
                                        <p:attrNameLst>
                                          <p:attrName>style.rotation</p:attrName>
                                        </p:attrNameLst>
                                      </p:cBhvr>
                                      <p:tavLst>
                                        <p:tav tm="0">
                                          <p:val>
                                            <p:fltVal val="90"/>
                                          </p:val>
                                        </p:tav>
                                        <p:tav tm="100000">
                                          <p:val>
                                            <p:fltVal val="0"/>
                                          </p:val>
                                        </p:tav>
                                      </p:tavLst>
                                    </p:anim>
                                    <p:animEffect transition="in" filter="fade">
                                      <p:cBhvr>
                                        <p:cTn id="76" dur="1000"/>
                                        <p:tgtEl>
                                          <p:spTgt spid="13"/>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p:cTn id="79" dur="1000" fill="hold"/>
                                        <p:tgtEl>
                                          <p:spTgt spid="27"/>
                                        </p:tgtEl>
                                        <p:attrNameLst>
                                          <p:attrName>ppt_w</p:attrName>
                                        </p:attrNameLst>
                                      </p:cBhvr>
                                      <p:tavLst>
                                        <p:tav tm="0">
                                          <p:val>
                                            <p:fltVal val="0"/>
                                          </p:val>
                                        </p:tav>
                                        <p:tav tm="100000">
                                          <p:val>
                                            <p:strVal val="#ppt_w"/>
                                          </p:val>
                                        </p:tav>
                                      </p:tavLst>
                                    </p:anim>
                                    <p:anim calcmode="lin" valueType="num">
                                      <p:cBhvr>
                                        <p:cTn id="80" dur="1000" fill="hold"/>
                                        <p:tgtEl>
                                          <p:spTgt spid="27"/>
                                        </p:tgtEl>
                                        <p:attrNameLst>
                                          <p:attrName>ppt_h</p:attrName>
                                        </p:attrNameLst>
                                      </p:cBhvr>
                                      <p:tavLst>
                                        <p:tav tm="0">
                                          <p:val>
                                            <p:fltVal val="0"/>
                                          </p:val>
                                        </p:tav>
                                        <p:tav tm="100000">
                                          <p:val>
                                            <p:strVal val="#ppt_h"/>
                                          </p:val>
                                        </p:tav>
                                      </p:tavLst>
                                    </p:anim>
                                    <p:anim calcmode="lin" valueType="num">
                                      <p:cBhvr>
                                        <p:cTn id="81" dur="1000" fill="hold"/>
                                        <p:tgtEl>
                                          <p:spTgt spid="27"/>
                                        </p:tgtEl>
                                        <p:attrNameLst>
                                          <p:attrName>style.rotation</p:attrName>
                                        </p:attrNameLst>
                                      </p:cBhvr>
                                      <p:tavLst>
                                        <p:tav tm="0">
                                          <p:val>
                                            <p:fltVal val="90"/>
                                          </p:val>
                                        </p:tav>
                                        <p:tav tm="100000">
                                          <p:val>
                                            <p:fltVal val="0"/>
                                          </p:val>
                                        </p:tav>
                                      </p:tavLst>
                                    </p:anim>
                                    <p:animEffect transition="in" filter="fade">
                                      <p:cBhvr>
                                        <p:cTn id="82" dur="1000"/>
                                        <p:tgtEl>
                                          <p:spTgt spid="27"/>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p:cTn id="85" dur="1000" fill="hold"/>
                                        <p:tgtEl>
                                          <p:spTgt spid="14"/>
                                        </p:tgtEl>
                                        <p:attrNameLst>
                                          <p:attrName>ppt_w</p:attrName>
                                        </p:attrNameLst>
                                      </p:cBhvr>
                                      <p:tavLst>
                                        <p:tav tm="0">
                                          <p:val>
                                            <p:fltVal val="0"/>
                                          </p:val>
                                        </p:tav>
                                        <p:tav tm="100000">
                                          <p:val>
                                            <p:strVal val="#ppt_w"/>
                                          </p:val>
                                        </p:tav>
                                      </p:tavLst>
                                    </p:anim>
                                    <p:anim calcmode="lin" valueType="num">
                                      <p:cBhvr>
                                        <p:cTn id="86" dur="1000" fill="hold"/>
                                        <p:tgtEl>
                                          <p:spTgt spid="14"/>
                                        </p:tgtEl>
                                        <p:attrNameLst>
                                          <p:attrName>ppt_h</p:attrName>
                                        </p:attrNameLst>
                                      </p:cBhvr>
                                      <p:tavLst>
                                        <p:tav tm="0">
                                          <p:val>
                                            <p:fltVal val="0"/>
                                          </p:val>
                                        </p:tav>
                                        <p:tav tm="100000">
                                          <p:val>
                                            <p:strVal val="#ppt_h"/>
                                          </p:val>
                                        </p:tav>
                                      </p:tavLst>
                                    </p:anim>
                                    <p:anim calcmode="lin" valueType="num">
                                      <p:cBhvr>
                                        <p:cTn id="87" dur="1000" fill="hold"/>
                                        <p:tgtEl>
                                          <p:spTgt spid="14"/>
                                        </p:tgtEl>
                                        <p:attrNameLst>
                                          <p:attrName>style.rotation</p:attrName>
                                        </p:attrNameLst>
                                      </p:cBhvr>
                                      <p:tavLst>
                                        <p:tav tm="0">
                                          <p:val>
                                            <p:fltVal val="90"/>
                                          </p:val>
                                        </p:tav>
                                        <p:tav tm="100000">
                                          <p:val>
                                            <p:fltVal val="0"/>
                                          </p:val>
                                        </p:tav>
                                      </p:tavLst>
                                    </p:anim>
                                    <p:animEffect transition="in" filter="fade">
                                      <p:cBhvr>
                                        <p:cTn id="88" dur="1000"/>
                                        <p:tgtEl>
                                          <p:spTgt spid="14"/>
                                        </p:tgtEl>
                                      </p:cBhvr>
                                    </p:animEffect>
                                  </p:childTnLst>
                                </p:cTn>
                              </p:par>
                              <p:par>
                                <p:cTn id="89" presetID="31" presetClass="entr" presetSubtype="0" fill="hold" grpId="0" nodeType="with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p:cTn id="91" dur="1000" fill="hold"/>
                                        <p:tgtEl>
                                          <p:spTgt spid="15"/>
                                        </p:tgtEl>
                                        <p:attrNameLst>
                                          <p:attrName>ppt_w</p:attrName>
                                        </p:attrNameLst>
                                      </p:cBhvr>
                                      <p:tavLst>
                                        <p:tav tm="0">
                                          <p:val>
                                            <p:fltVal val="0"/>
                                          </p:val>
                                        </p:tav>
                                        <p:tav tm="100000">
                                          <p:val>
                                            <p:strVal val="#ppt_w"/>
                                          </p:val>
                                        </p:tav>
                                      </p:tavLst>
                                    </p:anim>
                                    <p:anim calcmode="lin" valueType="num">
                                      <p:cBhvr>
                                        <p:cTn id="92" dur="1000" fill="hold"/>
                                        <p:tgtEl>
                                          <p:spTgt spid="15"/>
                                        </p:tgtEl>
                                        <p:attrNameLst>
                                          <p:attrName>ppt_h</p:attrName>
                                        </p:attrNameLst>
                                      </p:cBhvr>
                                      <p:tavLst>
                                        <p:tav tm="0">
                                          <p:val>
                                            <p:fltVal val="0"/>
                                          </p:val>
                                        </p:tav>
                                        <p:tav tm="100000">
                                          <p:val>
                                            <p:strVal val="#ppt_h"/>
                                          </p:val>
                                        </p:tav>
                                      </p:tavLst>
                                    </p:anim>
                                    <p:anim calcmode="lin" valueType="num">
                                      <p:cBhvr>
                                        <p:cTn id="93" dur="1000" fill="hold"/>
                                        <p:tgtEl>
                                          <p:spTgt spid="15"/>
                                        </p:tgtEl>
                                        <p:attrNameLst>
                                          <p:attrName>style.rotation</p:attrName>
                                        </p:attrNameLst>
                                      </p:cBhvr>
                                      <p:tavLst>
                                        <p:tav tm="0">
                                          <p:val>
                                            <p:fltVal val="90"/>
                                          </p:val>
                                        </p:tav>
                                        <p:tav tm="100000">
                                          <p:val>
                                            <p:fltVal val="0"/>
                                          </p:val>
                                        </p:tav>
                                      </p:tavLst>
                                    </p:anim>
                                    <p:animEffect transition="in" filter="fade">
                                      <p:cBhvr>
                                        <p:cTn id="94" dur="1000"/>
                                        <p:tgtEl>
                                          <p:spTgt spid="15"/>
                                        </p:tgtEl>
                                      </p:cBhvr>
                                    </p:animEffect>
                                  </p:childTnLst>
                                </p:cTn>
                              </p:par>
                              <p:par>
                                <p:cTn id="95" presetID="31" presetClass="entr" presetSubtype="0" fill="hold" grpId="0" nodeType="withEffect">
                                  <p:stCondLst>
                                    <p:cond delay="0"/>
                                  </p:stCondLst>
                                  <p:childTnLst>
                                    <p:set>
                                      <p:cBhvr>
                                        <p:cTn id="96" dur="1" fill="hold">
                                          <p:stCondLst>
                                            <p:cond delay="0"/>
                                          </p:stCondLst>
                                        </p:cTn>
                                        <p:tgtEl>
                                          <p:spTgt spid="23"/>
                                        </p:tgtEl>
                                        <p:attrNameLst>
                                          <p:attrName>style.visibility</p:attrName>
                                        </p:attrNameLst>
                                      </p:cBhvr>
                                      <p:to>
                                        <p:strVal val="visible"/>
                                      </p:to>
                                    </p:set>
                                    <p:anim calcmode="lin" valueType="num">
                                      <p:cBhvr>
                                        <p:cTn id="97" dur="1000" fill="hold"/>
                                        <p:tgtEl>
                                          <p:spTgt spid="23"/>
                                        </p:tgtEl>
                                        <p:attrNameLst>
                                          <p:attrName>ppt_w</p:attrName>
                                        </p:attrNameLst>
                                      </p:cBhvr>
                                      <p:tavLst>
                                        <p:tav tm="0">
                                          <p:val>
                                            <p:fltVal val="0"/>
                                          </p:val>
                                        </p:tav>
                                        <p:tav tm="100000">
                                          <p:val>
                                            <p:strVal val="#ppt_w"/>
                                          </p:val>
                                        </p:tav>
                                      </p:tavLst>
                                    </p:anim>
                                    <p:anim calcmode="lin" valueType="num">
                                      <p:cBhvr>
                                        <p:cTn id="98" dur="1000" fill="hold"/>
                                        <p:tgtEl>
                                          <p:spTgt spid="23"/>
                                        </p:tgtEl>
                                        <p:attrNameLst>
                                          <p:attrName>ppt_h</p:attrName>
                                        </p:attrNameLst>
                                      </p:cBhvr>
                                      <p:tavLst>
                                        <p:tav tm="0">
                                          <p:val>
                                            <p:fltVal val="0"/>
                                          </p:val>
                                        </p:tav>
                                        <p:tav tm="100000">
                                          <p:val>
                                            <p:strVal val="#ppt_h"/>
                                          </p:val>
                                        </p:tav>
                                      </p:tavLst>
                                    </p:anim>
                                    <p:anim calcmode="lin" valueType="num">
                                      <p:cBhvr>
                                        <p:cTn id="99" dur="1000" fill="hold"/>
                                        <p:tgtEl>
                                          <p:spTgt spid="23"/>
                                        </p:tgtEl>
                                        <p:attrNameLst>
                                          <p:attrName>style.rotation</p:attrName>
                                        </p:attrNameLst>
                                      </p:cBhvr>
                                      <p:tavLst>
                                        <p:tav tm="0">
                                          <p:val>
                                            <p:fltVal val="90"/>
                                          </p:val>
                                        </p:tav>
                                        <p:tav tm="100000">
                                          <p:val>
                                            <p:fltVal val="0"/>
                                          </p:val>
                                        </p:tav>
                                      </p:tavLst>
                                    </p:anim>
                                    <p:animEffect transition="in" filter="fade">
                                      <p:cBhvr>
                                        <p:cTn id="100" dur="1000"/>
                                        <p:tgtEl>
                                          <p:spTgt spid="23"/>
                                        </p:tgtEl>
                                      </p:cBhvr>
                                    </p:animEffect>
                                  </p:childTnLst>
                                </p:cTn>
                              </p:par>
                              <p:par>
                                <p:cTn id="101" presetID="31" presetClass="entr" presetSubtype="0" fill="hold" grpId="0" nodeType="withEffect">
                                  <p:stCondLst>
                                    <p:cond delay="0"/>
                                  </p:stCondLst>
                                  <p:childTnLst>
                                    <p:set>
                                      <p:cBhvr>
                                        <p:cTn id="102" dur="1" fill="hold">
                                          <p:stCondLst>
                                            <p:cond delay="0"/>
                                          </p:stCondLst>
                                        </p:cTn>
                                        <p:tgtEl>
                                          <p:spTgt spid="25"/>
                                        </p:tgtEl>
                                        <p:attrNameLst>
                                          <p:attrName>style.visibility</p:attrName>
                                        </p:attrNameLst>
                                      </p:cBhvr>
                                      <p:to>
                                        <p:strVal val="visible"/>
                                      </p:to>
                                    </p:set>
                                    <p:anim calcmode="lin" valueType="num">
                                      <p:cBhvr>
                                        <p:cTn id="103" dur="1000" fill="hold"/>
                                        <p:tgtEl>
                                          <p:spTgt spid="25"/>
                                        </p:tgtEl>
                                        <p:attrNameLst>
                                          <p:attrName>ppt_w</p:attrName>
                                        </p:attrNameLst>
                                      </p:cBhvr>
                                      <p:tavLst>
                                        <p:tav tm="0">
                                          <p:val>
                                            <p:fltVal val="0"/>
                                          </p:val>
                                        </p:tav>
                                        <p:tav tm="100000">
                                          <p:val>
                                            <p:strVal val="#ppt_w"/>
                                          </p:val>
                                        </p:tav>
                                      </p:tavLst>
                                    </p:anim>
                                    <p:anim calcmode="lin" valueType="num">
                                      <p:cBhvr>
                                        <p:cTn id="104" dur="1000" fill="hold"/>
                                        <p:tgtEl>
                                          <p:spTgt spid="25"/>
                                        </p:tgtEl>
                                        <p:attrNameLst>
                                          <p:attrName>ppt_h</p:attrName>
                                        </p:attrNameLst>
                                      </p:cBhvr>
                                      <p:tavLst>
                                        <p:tav tm="0">
                                          <p:val>
                                            <p:fltVal val="0"/>
                                          </p:val>
                                        </p:tav>
                                        <p:tav tm="100000">
                                          <p:val>
                                            <p:strVal val="#ppt_h"/>
                                          </p:val>
                                        </p:tav>
                                      </p:tavLst>
                                    </p:anim>
                                    <p:anim calcmode="lin" valueType="num">
                                      <p:cBhvr>
                                        <p:cTn id="105" dur="1000" fill="hold"/>
                                        <p:tgtEl>
                                          <p:spTgt spid="25"/>
                                        </p:tgtEl>
                                        <p:attrNameLst>
                                          <p:attrName>style.rotation</p:attrName>
                                        </p:attrNameLst>
                                      </p:cBhvr>
                                      <p:tavLst>
                                        <p:tav tm="0">
                                          <p:val>
                                            <p:fltVal val="90"/>
                                          </p:val>
                                        </p:tav>
                                        <p:tav tm="100000">
                                          <p:val>
                                            <p:fltVal val="0"/>
                                          </p:val>
                                        </p:tav>
                                      </p:tavLst>
                                    </p:anim>
                                    <p:animEffect transition="in" filter="fade">
                                      <p:cBhvr>
                                        <p:cTn id="106" dur="1000"/>
                                        <p:tgtEl>
                                          <p:spTgt spid="25"/>
                                        </p:tgtEl>
                                      </p:cBhvr>
                                    </p:animEffect>
                                  </p:childTnLst>
                                </p:cTn>
                              </p:par>
                              <p:par>
                                <p:cTn id="107" presetID="31" presetClass="entr" presetSubtype="0" fill="hold" grpId="0" nodeType="withEffect">
                                  <p:stCondLst>
                                    <p:cond delay="0"/>
                                  </p:stCondLst>
                                  <p:childTnLst>
                                    <p:set>
                                      <p:cBhvr>
                                        <p:cTn id="108" dur="1" fill="hold">
                                          <p:stCondLst>
                                            <p:cond delay="0"/>
                                          </p:stCondLst>
                                        </p:cTn>
                                        <p:tgtEl>
                                          <p:spTgt spid="20"/>
                                        </p:tgtEl>
                                        <p:attrNameLst>
                                          <p:attrName>style.visibility</p:attrName>
                                        </p:attrNameLst>
                                      </p:cBhvr>
                                      <p:to>
                                        <p:strVal val="visible"/>
                                      </p:to>
                                    </p:set>
                                    <p:anim calcmode="lin" valueType="num">
                                      <p:cBhvr>
                                        <p:cTn id="109" dur="1000" fill="hold"/>
                                        <p:tgtEl>
                                          <p:spTgt spid="20"/>
                                        </p:tgtEl>
                                        <p:attrNameLst>
                                          <p:attrName>ppt_w</p:attrName>
                                        </p:attrNameLst>
                                      </p:cBhvr>
                                      <p:tavLst>
                                        <p:tav tm="0">
                                          <p:val>
                                            <p:fltVal val="0"/>
                                          </p:val>
                                        </p:tav>
                                        <p:tav tm="100000">
                                          <p:val>
                                            <p:strVal val="#ppt_w"/>
                                          </p:val>
                                        </p:tav>
                                      </p:tavLst>
                                    </p:anim>
                                    <p:anim calcmode="lin" valueType="num">
                                      <p:cBhvr>
                                        <p:cTn id="110" dur="1000" fill="hold"/>
                                        <p:tgtEl>
                                          <p:spTgt spid="20"/>
                                        </p:tgtEl>
                                        <p:attrNameLst>
                                          <p:attrName>ppt_h</p:attrName>
                                        </p:attrNameLst>
                                      </p:cBhvr>
                                      <p:tavLst>
                                        <p:tav tm="0">
                                          <p:val>
                                            <p:fltVal val="0"/>
                                          </p:val>
                                        </p:tav>
                                        <p:tav tm="100000">
                                          <p:val>
                                            <p:strVal val="#ppt_h"/>
                                          </p:val>
                                        </p:tav>
                                      </p:tavLst>
                                    </p:anim>
                                    <p:anim calcmode="lin" valueType="num">
                                      <p:cBhvr>
                                        <p:cTn id="111" dur="1000" fill="hold"/>
                                        <p:tgtEl>
                                          <p:spTgt spid="20"/>
                                        </p:tgtEl>
                                        <p:attrNameLst>
                                          <p:attrName>style.rotation</p:attrName>
                                        </p:attrNameLst>
                                      </p:cBhvr>
                                      <p:tavLst>
                                        <p:tav tm="0">
                                          <p:val>
                                            <p:fltVal val="90"/>
                                          </p:val>
                                        </p:tav>
                                        <p:tav tm="100000">
                                          <p:val>
                                            <p:fltVal val="0"/>
                                          </p:val>
                                        </p:tav>
                                      </p:tavLst>
                                    </p:anim>
                                    <p:animEffect transition="in" filter="fade">
                                      <p:cBhvr>
                                        <p:cTn id="112" dur="1000"/>
                                        <p:tgtEl>
                                          <p:spTgt spid="20"/>
                                        </p:tgtEl>
                                      </p:cBhvr>
                                    </p:animEffect>
                                  </p:childTnLst>
                                </p:cTn>
                              </p:par>
                              <p:par>
                                <p:cTn id="113" presetID="31" presetClass="entr" presetSubtype="0" fill="hold" grpId="0" nodeType="withEffect">
                                  <p:stCondLst>
                                    <p:cond delay="0"/>
                                  </p:stCondLst>
                                  <p:childTnLst>
                                    <p:set>
                                      <p:cBhvr>
                                        <p:cTn id="114" dur="1" fill="hold">
                                          <p:stCondLst>
                                            <p:cond delay="0"/>
                                          </p:stCondLst>
                                        </p:cTn>
                                        <p:tgtEl>
                                          <p:spTgt spid="19"/>
                                        </p:tgtEl>
                                        <p:attrNameLst>
                                          <p:attrName>style.visibility</p:attrName>
                                        </p:attrNameLst>
                                      </p:cBhvr>
                                      <p:to>
                                        <p:strVal val="visible"/>
                                      </p:to>
                                    </p:set>
                                    <p:anim calcmode="lin" valueType="num">
                                      <p:cBhvr>
                                        <p:cTn id="115" dur="1000" fill="hold"/>
                                        <p:tgtEl>
                                          <p:spTgt spid="19"/>
                                        </p:tgtEl>
                                        <p:attrNameLst>
                                          <p:attrName>ppt_w</p:attrName>
                                        </p:attrNameLst>
                                      </p:cBhvr>
                                      <p:tavLst>
                                        <p:tav tm="0">
                                          <p:val>
                                            <p:fltVal val="0"/>
                                          </p:val>
                                        </p:tav>
                                        <p:tav tm="100000">
                                          <p:val>
                                            <p:strVal val="#ppt_w"/>
                                          </p:val>
                                        </p:tav>
                                      </p:tavLst>
                                    </p:anim>
                                    <p:anim calcmode="lin" valueType="num">
                                      <p:cBhvr>
                                        <p:cTn id="116" dur="1000" fill="hold"/>
                                        <p:tgtEl>
                                          <p:spTgt spid="19"/>
                                        </p:tgtEl>
                                        <p:attrNameLst>
                                          <p:attrName>ppt_h</p:attrName>
                                        </p:attrNameLst>
                                      </p:cBhvr>
                                      <p:tavLst>
                                        <p:tav tm="0">
                                          <p:val>
                                            <p:fltVal val="0"/>
                                          </p:val>
                                        </p:tav>
                                        <p:tav tm="100000">
                                          <p:val>
                                            <p:strVal val="#ppt_h"/>
                                          </p:val>
                                        </p:tav>
                                      </p:tavLst>
                                    </p:anim>
                                    <p:anim calcmode="lin" valueType="num">
                                      <p:cBhvr>
                                        <p:cTn id="117" dur="1000" fill="hold"/>
                                        <p:tgtEl>
                                          <p:spTgt spid="19"/>
                                        </p:tgtEl>
                                        <p:attrNameLst>
                                          <p:attrName>style.rotation</p:attrName>
                                        </p:attrNameLst>
                                      </p:cBhvr>
                                      <p:tavLst>
                                        <p:tav tm="0">
                                          <p:val>
                                            <p:fltVal val="90"/>
                                          </p:val>
                                        </p:tav>
                                        <p:tav tm="100000">
                                          <p:val>
                                            <p:fltVal val="0"/>
                                          </p:val>
                                        </p:tav>
                                      </p:tavLst>
                                    </p:anim>
                                    <p:animEffect transition="in" filter="fade">
                                      <p:cBhvr>
                                        <p:cTn id="118" dur="1000"/>
                                        <p:tgtEl>
                                          <p:spTgt spid="19"/>
                                        </p:tgtEl>
                                      </p:cBhvr>
                                    </p:animEffect>
                                  </p:childTnLst>
                                </p:cTn>
                              </p:par>
                              <p:par>
                                <p:cTn id="119" presetID="31" presetClass="entr" presetSubtype="0" fill="hold" grpId="0" nodeType="withEffect">
                                  <p:stCondLst>
                                    <p:cond delay="0"/>
                                  </p:stCondLst>
                                  <p:childTnLst>
                                    <p:set>
                                      <p:cBhvr>
                                        <p:cTn id="120" dur="1" fill="hold">
                                          <p:stCondLst>
                                            <p:cond delay="0"/>
                                          </p:stCondLst>
                                        </p:cTn>
                                        <p:tgtEl>
                                          <p:spTgt spid="18"/>
                                        </p:tgtEl>
                                        <p:attrNameLst>
                                          <p:attrName>style.visibility</p:attrName>
                                        </p:attrNameLst>
                                      </p:cBhvr>
                                      <p:to>
                                        <p:strVal val="visible"/>
                                      </p:to>
                                    </p:set>
                                    <p:anim calcmode="lin" valueType="num">
                                      <p:cBhvr>
                                        <p:cTn id="121" dur="1000" fill="hold"/>
                                        <p:tgtEl>
                                          <p:spTgt spid="18"/>
                                        </p:tgtEl>
                                        <p:attrNameLst>
                                          <p:attrName>ppt_w</p:attrName>
                                        </p:attrNameLst>
                                      </p:cBhvr>
                                      <p:tavLst>
                                        <p:tav tm="0">
                                          <p:val>
                                            <p:fltVal val="0"/>
                                          </p:val>
                                        </p:tav>
                                        <p:tav tm="100000">
                                          <p:val>
                                            <p:strVal val="#ppt_w"/>
                                          </p:val>
                                        </p:tav>
                                      </p:tavLst>
                                    </p:anim>
                                    <p:anim calcmode="lin" valueType="num">
                                      <p:cBhvr>
                                        <p:cTn id="122" dur="1000" fill="hold"/>
                                        <p:tgtEl>
                                          <p:spTgt spid="18"/>
                                        </p:tgtEl>
                                        <p:attrNameLst>
                                          <p:attrName>ppt_h</p:attrName>
                                        </p:attrNameLst>
                                      </p:cBhvr>
                                      <p:tavLst>
                                        <p:tav tm="0">
                                          <p:val>
                                            <p:fltVal val="0"/>
                                          </p:val>
                                        </p:tav>
                                        <p:tav tm="100000">
                                          <p:val>
                                            <p:strVal val="#ppt_h"/>
                                          </p:val>
                                        </p:tav>
                                      </p:tavLst>
                                    </p:anim>
                                    <p:anim calcmode="lin" valueType="num">
                                      <p:cBhvr>
                                        <p:cTn id="123" dur="1000" fill="hold"/>
                                        <p:tgtEl>
                                          <p:spTgt spid="18"/>
                                        </p:tgtEl>
                                        <p:attrNameLst>
                                          <p:attrName>style.rotation</p:attrName>
                                        </p:attrNameLst>
                                      </p:cBhvr>
                                      <p:tavLst>
                                        <p:tav tm="0">
                                          <p:val>
                                            <p:fltVal val="90"/>
                                          </p:val>
                                        </p:tav>
                                        <p:tav tm="100000">
                                          <p:val>
                                            <p:fltVal val="0"/>
                                          </p:val>
                                        </p:tav>
                                      </p:tavLst>
                                    </p:anim>
                                    <p:animEffect transition="in" filter="fade">
                                      <p:cBhvr>
                                        <p:cTn id="124" dur="1000"/>
                                        <p:tgtEl>
                                          <p:spTgt spid="18"/>
                                        </p:tgtEl>
                                      </p:cBhvr>
                                    </p:animEffect>
                                  </p:childTnLst>
                                </p:cTn>
                              </p:par>
                              <p:par>
                                <p:cTn id="125" presetID="31" presetClass="entr" presetSubtype="0" fill="hold" grpId="0" nodeType="withEffect">
                                  <p:stCondLst>
                                    <p:cond delay="0"/>
                                  </p:stCondLst>
                                  <p:childTnLst>
                                    <p:set>
                                      <p:cBhvr>
                                        <p:cTn id="126" dur="1" fill="hold">
                                          <p:stCondLst>
                                            <p:cond delay="0"/>
                                          </p:stCondLst>
                                        </p:cTn>
                                        <p:tgtEl>
                                          <p:spTgt spid="17"/>
                                        </p:tgtEl>
                                        <p:attrNameLst>
                                          <p:attrName>style.visibility</p:attrName>
                                        </p:attrNameLst>
                                      </p:cBhvr>
                                      <p:to>
                                        <p:strVal val="visible"/>
                                      </p:to>
                                    </p:set>
                                    <p:anim calcmode="lin" valueType="num">
                                      <p:cBhvr>
                                        <p:cTn id="127" dur="1000" fill="hold"/>
                                        <p:tgtEl>
                                          <p:spTgt spid="17"/>
                                        </p:tgtEl>
                                        <p:attrNameLst>
                                          <p:attrName>ppt_w</p:attrName>
                                        </p:attrNameLst>
                                      </p:cBhvr>
                                      <p:tavLst>
                                        <p:tav tm="0">
                                          <p:val>
                                            <p:fltVal val="0"/>
                                          </p:val>
                                        </p:tav>
                                        <p:tav tm="100000">
                                          <p:val>
                                            <p:strVal val="#ppt_w"/>
                                          </p:val>
                                        </p:tav>
                                      </p:tavLst>
                                    </p:anim>
                                    <p:anim calcmode="lin" valueType="num">
                                      <p:cBhvr>
                                        <p:cTn id="128" dur="1000" fill="hold"/>
                                        <p:tgtEl>
                                          <p:spTgt spid="17"/>
                                        </p:tgtEl>
                                        <p:attrNameLst>
                                          <p:attrName>ppt_h</p:attrName>
                                        </p:attrNameLst>
                                      </p:cBhvr>
                                      <p:tavLst>
                                        <p:tav tm="0">
                                          <p:val>
                                            <p:fltVal val="0"/>
                                          </p:val>
                                        </p:tav>
                                        <p:tav tm="100000">
                                          <p:val>
                                            <p:strVal val="#ppt_h"/>
                                          </p:val>
                                        </p:tav>
                                      </p:tavLst>
                                    </p:anim>
                                    <p:anim calcmode="lin" valueType="num">
                                      <p:cBhvr>
                                        <p:cTn id="129" dur="1000" fill="hold"/>
                                        <p:tgtEl>
                                          <p:spTgt spid="17"/>
                                        </p:tgtEl>
                                        <p:attrNameLst>
                                          <p:attrName>style.rotation</p:attrName>
                                        </p:attrNameLst>
                                      </p:cBhvr>
                                      <p:tavLst>
                                        <p:tav tm="0">
                                          <p:val>
                                            <p:fltVal val="90"/>
                                          </p:val>
                                        </p:tav>
                                        <p:tav tm="100000">
                                          <p:val>
                                            <p:fltVal val="0"/>
                                          </p:val>
                                        </p:tav>
                                      </p:tavLst>
                                    </p:anim>
                                    <p:animEffect transition="in" filter="fade">
                                      <p:cBhvr>
                                        <p:cTn id="130" dur="1000"/>
                                        <p:tgtEl>
                                          <p:spTgt spid="17"/>
                                        </p:tgtEl>
                                      </p:cBhvr>
                                    </p:animEffect>
                                  </p:childTnLst>
                                </p:cTn>
                              </p:par>
                              <p:par>
                                <p:cTn id="131" presetID="31" presetClass="entr" presetSubtype="0" fill="hold" grpId="0" nodeType="withEffect">
                                  <p:stCondLst>
                                    <p:cond delay="0"/>
                                  </p:stCondLst>
                                  <p:childTnLst>
                                    <p:set>
                                      <p:cBhvr>
                                        <p:cTn id="132" dur="1" fill="hold">
                                          <p:stCondLst>
                                            <p:cond delay="0"/>
                                          </p:stCondLst>
                                        </p:cTn>
                                        <p:tgtEl>
                                          <p:spTgt spid="16"/>
                                        </p:tgtEl>
                                        <p:attrNameLst>
                                          <p:attrName>style.visibility</p:attrName>
                                        </p:attrNameLst>
                                      </p:cBhvr>
                                      <p:to>
                                        <p:strVal val="visible"/>
                                      </p:to>
                                    </p:set>
                                    <p:anim calcmode="lin" valueType="num">
                                      <p:cBhvr>
                                        <p:cTn id="133" dur="1000" fill="hold"/>
                                        <p:tgtEl>
                                          <p:spTgt spid="16"/>
                                        </p:tgtEl>
                                        <p:attrNameLst>
                                          <p:attrName>ppt_w</p:attrName>
                                        </p:attrNameLst>
                                      </p:cBhvr>
                                      <p:tavLst>
                                        <p:tav tm="0">
                                          <p:val>
                                            <p:fltVal val="0"/>
                                          </p:val>
                                        </p:tav>
                                        <p:tav tm="100000">
                                          <p:val>
                                            <p:strVal val="#ppt_w"/>
                                          </p:val>
                                        </p:tav>
                                      </p:tavLst>
                                    </p:anim>
                                    <p:anim calcmode="lin" valueType="num">
                                      <p:cBhvr>
                                        <p:cTn id="134" dur="1000" fill="hold"/>
                                        <p:tgtEl>
                                          <p:spTgt spid="16"/>
                                        </p:tgtEl>
                                        <p:attrNameLst>
                                          <p:attrName>ppt_h</p:attrName>
                                        </p:attrNameLst>
                                      </p:cBhvr>
                                      <p:tavLst>
                                        <p:tav tm="0">
                                          <p:val>
                                            <p:fltVal val="0"/>
                                          </p:val>
                                        </p:tav>
                                        <p:tav tm="100000">
                                          <p:val>
                                            <p:strVal val="#ppt_h"/>
                                          </p:val>
                                        </p:tav>
                                      </p:tavLst>
                                    </p:anim>
                                    <p:anim calcmode="lin" valueType="num">
                                      <p:cBhvr>
                                        <p:cTn id="135" dur="1000" fill="hold"/>
                                        <p:tgtEl>
                                          <p:spTgt spid="16"/>
                                        </p:tgtEl>
                                        <p:attrNameLst>
                                          <p:attrName>style.rotation</p:attrName>
                                        </p:attrNameLst>
                                      </p:cBhvr>
                                      <p:tavLst>
                                        <p:tav tm="0">
                                          <p:val>
                                            <p:fltVal val="90"/>
                                          </p:val>
                                        </p:tav>
                                        <p:tav tm="100000">
                                          <p:val>
                                            <p:fltVal val="0"/>
                                          </p:val>
                                        </p:tav>
                                      </p:tavLst>
                                    </p:anim>
                                    <p:animEffect transition="in" filter="fade">
                                      <p:cBhvr>
                                        <p:cTn id="136" dur="1000"/>
                                        <p:tgtEl>
                                          <p:spTgt spid="16"/>
                                        </p:tgtEl>
                                      </p:cBhvr>
                                    </p:animEffect>
                                  </p:childTnLst>
                                </p:cTn>
                              </p:par>
                            </p:childTnLst>
                          </p:cTn>
                        </p:par>
                      </p:childTnLst>
                    </p:cTn>
                  </p:par>
                  <p:par>
                    <p:cTn id="137" fill="hold">
                      <p:stCondLst>
                        <p:cond delay="indefinite"/>
                      </p:stCondLst>
                      <p:childTnLst>
                        <p:par>
                          <p:cTn id="138" fill="hold">
                            <p:stCondLst>
                              <p:cond delay="0"/>
                            </p:stCondLst>
                            <p:childTnLst>
                              <p:par>
                                <p:cTn id="139" presetID="26" presetClass="entr" presetSubtype="0" fill="hold" grpId="0" nodeType="clickEffect">
                                  <p:stCondLst>
                                    <p:cond delay="0"/>
                                  </p:stCondLst>
                                  <p:childTnLst>
                                    <p:set>
                                      <p:cBhvr>
                                        <p:cTn id="140" dur="1" fill="hold">
                                          <p:stCondLst>
                                            <p:cond delay="0"/>
                                          </p:stCondLst>
                                        </p:cTn>
                                        <p:tgtEl>
                                          <p:spTgt spid="5"/>
                                        </p:tgtEl>
                                        <p:attrNameLst>
                                          <p:attrName>style.visibility</p:attrName>
                                        </p:attrNameLst>
                                      </p:cBhvr>
                                      <p:to>
                                        <p:strVal val="visible"/>
                                      </p:to>
                                    </p:set>
                                    <p:animEffect transition="in" filter="wipe(down)">
                                      <p:cBhvr>
                                        <p:cTn id="141" dur="580">
                                          <p:stCondLst>
                                            <p:cond delay="0"/>
                                          </p:stCondLst>
                                        </p:cTn>
                                        <p:tgtEl>
                                          <p:spTgt spid="5"/>
                                        </p:tgtEl>
                                      </p:cBhvr>
                                    </p:animEffect>
                                    <p:anim calcmode="lin" valueType="num">
                                      <p:cBhvr>
                                        <p:cTn id="14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4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47" dur="26">
                                          <p:stCondLst>
                                            <p:cond delay="650"/>
                                          </p:stCondLst>
                                        </p:cTn>
                                        <p:tgtEl>
                                          <p:spTgt spid="5"/>
                                        </p:tgtEl>
                                      </p:cBhvr>
                                      <p:to x="100000" y="60000"/>
                                    </p:animScale>
                                    <p:animScale>
                                      <p:cBhvr>
                                        <p:cTn id="148" dur="166" decel="50000">
                                          <p:stCondLst>
                                            <p:cond delay="676"/>
                                          </p:stCondLst>
                                        </p:cTn>
                                        <p:tgtEl>
                                          <p:spTgt spid="5"/>
                                        </p:tgtEl>
                                      </p:cBhvr>
                                      <p:to x="100000" y="100000"/>
                                    </p:animScale>
                                    <p:animScale>
                                      <p:cBhvr>
                                        <p:cTn id="149" dur="26">
                                          <p:stCondLst>
                                            <p:cond delay="1312"/>
                                          </p:stCondLst>
                                        </p:cTn>
                                        <p:tgtEl>
                                          <p:spTgt spid="5"/>
                                        </p:tgtEl>
                                      </p:cBhvr>
                                      <p:to x="100000" y="80000"/>
                                    </p:animScale>
                                    <p:animScale>
                                      <p:cBhvr>
                                        <p:cTn id="150" dur="166" decel="50000">
                                          <p:stCondLst>
                                            <p:cond delay="1338"/>
                                          </p:stCondLst>
                                        </p:cTn>
                                        <p:tgtEl>
                                          <p:spTgt spid="5"/>
                                        </p:tgtEl>
                                      </p:cBhvr>
                                      <p:to x="100000" y="100000"/>
                                    </p:animScale>
                                    <p:animScale>
                                      <p:cBhvr>
                                        <p:cTn id="151" dur="26">
                                          <p:stCondLst>
                                            <p:cond delay="1642"/>
                                          </p:stCondLst>
                                        </p:cTn>
                                        <p:tgtEl>
                                          <p:spTgt spid="5"/>
                                        </p:tgtEl>
                                      </p:cBhvr>
                                      <p:to x="100000" y="90000"/>
                                    </p:animScale>
                                    <p:animScale>
                                      <p:cBhvr>
                                        <p:cTn id="152" dur="166" decel="50000">
                                          <p:stCondLst>
                                            <p:cond delay="1668"/>
                                          </p:stCondLst>
                                        </p:cTn>
                                        <p:tgtEl>
                                          <p:spTgt spid="5"/>
                                        </p:tgtEl>
                                      </p:cBhvr>
                                      <p:to x="100000" y="100000"/>
                                    </p:animScale>
                                    <p:animScale>
                                      <p:cBhvr>
                                        <p:cTn id="153" dur="26">
                                          <p:stCondLst>
                                            <p:cond delay="1808"/>
                                          </p:stCondLst>
                                        </p:cTn>
                                        <p:tgtEl>
                                          <p:spTgt spid="5"/>
                                        </p:tgtEl>
                                      </p:cBhvr>
                                      <p:to x="100000" y="95000"/>
                                    </p:animScale>
                                    <p:animScale>
                                      <p:cBhvr>
                                        <p:cTn id="15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5" restart="whenNotActive" fill="hold" evtFilter="cancelBubble" nodeType="interactiveSeq">
                <p:stCondLst>
                  <p:cond evt="onClick" delay="0">
                    <p:tgtEl>
                      <p:spTgt spid="7"/>
                    </p:tgtEl>
                  </p:cond>
                </p:stCondLst>
                <p:endSync evt="end" delay="0">
                  <p:rtn val="all"/>
                </p:endSync>
                <p:childTnLst>
                  <p:par>
                    <p:cTn id="156" fill="hold">
                      <p:stCondLst>
                        <p:cond delay="0"/>
                      </p:stCondLst>
                      <p:childTnLst>
                        <p:par>
                          <p:cTn id="157" fill="hold">
                            <p:stCondLst>
                              <p:cond delay="0"/>
                            </p:stCondLst>
                            <p:childTnLst>
                              <p:par>
                                <p:cTn id="158" presetID="53" presetClass="exit" presetSubtype="32" fill="hold" grpId="1" nodeType="clickEffect">
                                  <p:stCondLst>
                                    <p:cond delay="0"/>
                                  </p:stCondLst>
                                  <p:childTnLst>
                                    <p:anim calcmode="lin" valueType="num">
                                      <p:cBhvr>
                                        <p:cTn id="159" dur="500"/>
                                        <p:tgtEl>
                                          <p:spTgt spid="7"/>
                                        </p:tgtEl>
                                        <p:attrNameLst>
                                          <p:attrName>ppt_w</p:attrName>
                                        </p:attrNameLst>
                                      </p:cBhvr>
                                      <p:tavLst>
                                        <p:tav tm="0">
                                          <p:val>
                                            <p:strVal val="ppt_w"/>
                                          </p:val>
                                        </p:tav>
                                        <p:tav tm="100000">
                                          <p:val>
                                            <p:fltVal val="0"/>
                                          </p:val>
                                        </p:tav>
                                      </p:tavLst>
                                    </p:anim>
                                    <p:anim calcmode="lin" valueType="num">
                                      <p:cBhvr>
                                        <p:cTn id="160" dur="500"/>
                                        <p:tgtEl>
                                          <p:spTgt spid="7"/>
                                        </p:tgtEl>
                                        <p:attrNameLst>
                                          <p:attrName>ppt_h</p:attrName>
                                        </p:attrNameLst>
                                      </p:cBhvr>
                                      <p:tavLst>
                                        <p:tav tm="0">
                                          <p:val>
                                            <p:strVal val="ppt_h"/>
                                          </p:val>
                                        </p:tav>
                                        <p:tav tm="100000">
                                          <p:val>
                                            <p:fltVal val="0"/>
                                          </p:val>
                                        </p:tav>
                                      </p:tavLst>
                                    </p:anim>
                                    <p:animEffect transition="out" filter="fade">
                                      <p:cBhvr>
                                        <p:cTn id="161" dur="500"/>
                                        <p:tgtEl>
                                          <p:spTgt spid="7"/>
                                        </p:tgtEl>
                                      </p:cBhvr>
                                    </p:animEffect>
                                    <p:set>
                                      <p:cBhvr>
                                        <p:cTn id="162"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63" restart="whenNotActive" fill="hold" evtFilter="cancelBubble" nodeType="interactiveSeq">
                <p:stCondLst>
                  <p:cond evt="onClick" delay="0">
                    <p:tgtEl>
                      <p:spTgt spid="8"/>
                    </p:tgtEl>
                  </p:cond>
                </p:stCondLst>
                <p:endSync evt="end" delay="0">
                  <p:rtn val="all"/>
                </p:endSync>
                <p:childTnLst>
                  <p:par>
                    <p:cTn id="164" fill="hold">
                      <p:stCondLst>
                        <p:cond delay="0"/>
                      </p:stCondLst>
                      <p:childTnLst>
                        <p:par>
                          <p:cTn id="165" fill="hold">
                            <p:stCondLst>
                              <p:cond delay="0"/>
                            </p:stCondLst>
                            <p:childTnLst>
                              <p:par>
                                <p:cTn id="166" presetID="53" presetClass="exit" presetSubtype="32" fill="hold" grpId="1" nodeType="clickEffect">
                                  <p:stCondLst>
                                    <p:cond delay="0"/>
                                  </p:stCondLst>
                                  <p:childTnLst>
                                    <p:anim calcmode="lin" valueType="num">
                                      <p:cBhvr>
                                        <p:cTn id="167" dur="500"/>
                                        <p:tgtEl>
                                          <p:spTgt spid="8"/>
                                        </p:tgtEl>
                                        <p:attrNameLst>
                                          <p:attrName>ppt_w</p:attrName>
                                        </p:attrNameLst>
                                      </p:cBhvr>
                                      <p:tavLst>
                                        <p:tav tm="0">
                                          <p:val>
                                            <p:strVal val="ppt_w"/>
                                          </p:val>
                                        </p:tav>
                                        <p:tav tm="100000">
                                          <p:val>
                                            <p:fltVal val="0"/>
                                          </p:val>
                                        </p:tav>
                                      </p:tavLst>
                                    </p:anim>
                                    <p:anim calcmode="lin" valueType="num">
                                      <p:cBhvr>
                                        <p:cTn id="168" dur="500"/>
                                        <p:tgtEl>
                                          <p:spTgt spid="8"/>
                                        </p:tgtEl>
                                        <p:attrNameLst>
                                          <p:attrName>ppt_h</p:attrName>
                                        </p:attrNameLst>
                                      </p:cBhvr>
                                      <p:tavLst>
                                        <p:tav tm="0">
                                          <p:val>
                                            <p:strVal val="ppt_h"/>
                                          </p:val>
                                        </p:tav>
                                        <p:tav tm="100000">
                                          <p:val>
                                            <p:fltVal val="0"/>
                                          </p:val>
                                        </p:tav>
                                      </p:tavLst>
                                    </p:anim>
                                    <p:animEffect transition="out" filter="fade">
                                      <p:cBhvr>
                                        <p:cTn id="169" dur="500"/>
                                        <p:tgtEl>
                                          <p:spTgt spid="8"/>
                                        </p:tgtEl>
                                      </p:cBhvr>
                                    </p:animEffect>
                                    <p:set>
                                      <p:cBhvr>
                                        <p:cTn id="17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71" restart="whenNotActive" fill="hold" evtFilter="cancelBubble" nodeType="interactiveSeq">
                <p:stCondLst>
                  <p:cond evt="onClick" delay="0">
                    <p:tgtEl>
                      <p:spTgt spid="9"/>
                    </p:tgtEl>
                  </p:cond>
                </p:stCondLst>
                <p:endSync evt="end" delay="0">
                  <p:rtn val="all"/>
                </p:endSync>
                <p:childTnLst>
                  <p:par>
                    <p:cTn id="172" fill="hold">
                      <p:stCondLst>
                        <p:cond delay="0"/>
                      </p:stCondLst>
                      <p:childTnLst>
                        <p:par>
                          <p:cTn id="173" fill="hold">
                            <p:stCondLst>
                              <p:cond delay="0"/>
                            </p:stCondLst>
                            <p:childTnLst>
                              <p:par>
                                <p:cTn id="174" presetID="53" presetClass="exit" presetSubtype="32" fill="hold" grpId="1" nodeType="clickEffect">
                                  <p:stCondLst>
                                    <p:cond delay="0"/>
                                  </p:stCondLst>
                                  <p:childTnLst>
                                    <p:anim calcmode="lin" valueType="num">
                                      <p:cBhvr>
                                        <p:cTn id="175" dur="500"/>
                                        <p:tgtEl>
                                          <p:spTgt spid="9"/>
                                        </p:tgtEl>
                                        <p:attrNameLst>
                                          <p:attrName>ppt_w</p:attrName>
                                        </p:attrNameLst>
                                      </p:cBhvr>
                                      <p:tavLst>
                                        <p:tav tm="0">
                                          <p:val>
                                            <p:strVal val="ppt_w"/>
                                          </p:val>
                                        </p:tav>
                                        <p:tav tm="100000">
                                          <p:val>
                                            <p:fltVal val="0"/>
                                          </p:val>
                                        </p:tav>
                                      </p:tavLst>
                                    </p:anim>
                                    <p:anim calcmode="lin" valueType="num">
                                      <p:cBhvr>
                                        <p:cTn id="176" dur="500"/>
                                        <p:tgtEl>
                                          <p:spTgt spid="9"/>
                                        </p:tgtEl>
                                        <p:attrNameLst>
                                          <p:attrName>ppt_h</p:attrName>
                                        </p:attrNameLst>
                                      </p:cBhvr>
                                      <p:tavLst>
                                        <p:tav tm="0">
                                          <p:val>
                                            <p:strVal val="ppt_h"/>
                                          </p:val>
                                        </p:tav>
                                        <p:tav tm="100000">
                                          <p:val>
                                            <p:fltVal val="0"/>
                                          </p:val>
                                        </p:tav>
                                      </p:tavLst>
                                    </p:anim>
                                    <p:animEffect transition="out" filter="fade">
                                      <p:cBhvr>
                                        <p:cTn id="177" dur="500"/>
                                        <p:tgtEl>
                                          <p:spTgt spid="9"/>
                                        </p:tgtEl>
                                      </p:cBhvr>
                                    </p:animEffect>
                                    <p:set>
                                      <p:cBhvr>
                                        <p:cTn id="17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79" restart="whenNotActive" fill="hold" evtFilter="cancelBubble" nodeType="interactiveSeq">
                <p:stCondLst>
                  <p:cond evt="onClick" delay="0">
                    <p:tgtEl>
                      <p:spTgt spid="6"/>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2000" fill="hold"/>
                                        <p:tgtEl>
                                          <p:spTgt spid="6"/>
                                        </p:tgtEl>
                                        <p:attrNameLst>
                                          <p:attrName>fillcolor</p:attrName>
                                        </p:attrNameLst>
                                      </p:cBhvr>
                                      <p:to>
                                        <a:schemeClr val="accent2"/>
                                      </p:to>
                                    </p:animClr>
                                    <p:set>
                                      <p:cBhvr>
                                        <p:cTn id="184" dur="2000" fill="hold"/>
                                        <p:tgtEl>
                                          <p:spTgt spid="6"/>
                                        </p:tgtEl>
                                        <p:attrNameLst>
                                          <p:attrName>fill.type</p:attrName>
                                        </p:attrNameLst>
                                      </p:cBhvr>
                                      <p:to>
                                        <p:strVal val="solid"/>
                                      </p:to>
                                    </p:set>
                                    <p:set>
                                      <p:cBhvr>
                                        <p:cTn id="185"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186" restart="whenNotActive" fill="hold" evtFilter="cancelBubble" nodeType="interactiveSeq">
                <p:stCondLst>
                  <p:cond evt="onClick" delay="0">
                    <p:tgtEl>
                      <p:spTgt spid="25"/>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2000" fill="hold"/>
                                        <p:tgtEl>
                                          <p:spTgt spid="25"/>
                                        </p:tgtEl>
                                        <p:attrNameLst>
                                          <p:attrName>fillcolor</p:attrName>
                                        </p:attrNameLst>
                                      </p:cBhvr>
                                      <p:to>
                                        <a:schemeClr val="accent2"/>
                                      </p:to>
                                    </p:animClr>
                                    <p:set>
                                      <p:cBhvr>
                                        <p:cTn id="191" dur="2000" fill="hold"/>
                                        <p:tgtEl>
                                          <p:spTgt spid="25"/>
                                        </p:tgtEl>
                                        <p:attrNameLst>
                                          <p:attrName>fill.type</p:attrName>
                                        </p:attrNameLst>
                                      </p:cBhvr>
                                      <p:to>
                                        <p:strVal val="solid"/>
                                      </p:to>
                                    </p:set>
                                    <p:set>
                                      <p:cBhvr>
                                        <p:cTn id="192" dur="20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193" restart="whenNotActive" fill="hold" evtFilter="cancelBubble" nodeType="interactiveSeq">
                <p:stCondLst>
                  <p:cond evt="onClick" delay="0">
                    <p:tgtEl>
                      <p:spTgt spid="13"/>
                    </p:tgtEl>
                  </p:cond>
                </p:stCondLst>
                <p:endSync evt="end" delay="0">
                  <p:rtn val="all"/>
                </p:endSync>
                <p:childTnLst>
                  <p:par>
                    <p:cTn id="194" fill="hold">
                      <p:stCondLst>
                        <p:cond delay="0"/>
                      </p:stCondLst>
                      <p:childTnLst>
                        <p:par>
                          <p:cTn id="195" fill="hold">
                            <p:stCondLst>
                              <p:cond delay="0"/>
                            </p:stCondLst>
                            <p:childTnLst>
                              <p:par>
                                <p:cTn id="196" presetID="53" presetClass="exit" presetSubtype="32" fill="hold" grpId="1" nodeType="clickEffect">
                                  <p:stCondLst>
                                    <p:cond delay="0"/>
                                  </p:stCondLst>
                                  <p:childTnLst>
                                    <p:anim calcmode="lin" valueType="num">
                                      <p:cBhvr>
                                        <p:cTn id="197" dur="500"/>
                                        <p:tgtEl>
                                          <p:spTgt spid="13"/>
                                        </p:tgtEl>
                                        <p:attrNameLst>
                                          <p:attrName>ppt_w</p:attrName>
                                        </p:attrNameLst>
                                      </p:cBhvr>
                                      <p:tavLst>
                                        <p:tav tm="0">
                                          <p:val>
                                            <p:strVal val="ppt_w"/>
                                          </p:val>
                                        </p:tav>
                                        <p:tav tm="100000">
                                          <p:val>
                                            <p:fltVal val="0"/>
                                          </p:val>
                                        </p:tav>
                                      </p:tavLst>
                                    </p:anim>
                                    <p:anim calcmode="lin" valueType="num">
                                      <p:cBhvr>
                                        <p:cTn id="198" dur="500"/>
                                        <p:tgtEl>
                                          <p:spTgt spid="13"/>
                                        </p:tgtEl>
                                        <p:attrNameLst>
                                          <p:attrName>ppt_h</p:attrName>
                                        </p:attrNameLst>
                                      </p:cBhvr>
                                      <p:tavLst>
                                        <p:tav tm="0">
                                          <p:val>
                                            <p:strVal val="ppt_h"/>
                                          </p:val>
                                        </p:tav>
                                        <p:tav tm="100000">
                                          <p:val>
                                            <p:fltVal val="0"/>
                                          </p:val>
                                        </p:tav>
                                      </p:tavLst>
                                    </p:anim>
                                    <p:animEffect transition="out" filter="fade">
                                      <p:cBhvr>
                                        <p:cTn id="199" dur="500"/>
                                        <p:tgtEl>
                                          <p:spTgt spid="13"/>
                                        </p:tgtEl>
                                      </p:cBhvr>
                                    </p:animEffect>
                                    <p:set>
                                      <p:cBhvr>
                                        <p:cTn id="20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1" restart="whenNotActive" fill="hold" evtFilter="cancelBubble" nodeType="interactiveSeq">
                <p:stCondLst>
                  <p:cond evt="onClick" delay="0">
                    <p:tgtEl>
                      <p:spTgt spid="12"/>
                    </p:tgtEl>
                  </p:cond>
                </p:stCondLst>
                <p:endSync evt="end" delay="0">
                  <p:rtn val="all"/>
                </p:endSync>
                <p:childTnLst>
                  <p:par>
                    <p:cTn id="202" fill="hold">
                      <p:stCondLst>
                        <p:cond delay="0"/>
                      </p:stCondLst>
                      <p:childTnLst>
                        <p:par>
                          <p:cTn id="203" fill="hold">
                            <p:stCondLst>
                              <p:cond delay="0"/>
                            </p:stCondLst>
                            <p:childTnLst>
                              <p:par>
                                <p:cTn id="204" presetID="53" presetClass="exit" presetSubtype="32" fill="hold" grpId="1" nodeType="clickEffect">
                                  <p:stCondLst>
                                    <p:cond delay="0"/>
                                  </p:stCondLst>
                                  <p:childTnLst>
                                    <p:anim calcmode="lin" valueType="num">
                                      <p:cBhvr>
                                        <p:cTn id="205" dur="500"/>
                                        <p:tgtEl>
                                          <p:spTgt spid="12"/>
                                        </p:tgtEl>
                                        <p:attrNameLst>
                                          <p:attrName>ppt_w</p:attrName>
                                        </p:attrNameLst>
                                      </p:cBhvr>
                                      <p:tavLst>
                                        <p:tav tm="0">
                                          <p:val>
                                            <p:strVal val="ppt_w"/>
                                          </p:val>
                                        </p:tav>
                                        <p:tav tm="100000">
                                          <p:val>
                                            <p:fltVal val="0"/>
                                          </p:val>
                                        </p:tav>
                                      </p:tavLst>
                                    </p:anim>
                                    <p:anim calcmode="lin" valueType="num">
                                      <p:cBhvr>
                                        <p:cTn id="206" dur="500"/>
                                        <p:tgtEl>
                                          <p:spTgt spid="12"/>
                                        </p:tgtEl>
                                        <p:attrNameLst>
                                          <p:attrName>ppt_h</p:attrName>
                                        </p:attrNameLst>
                                      </p:cBhvr>
                                      <p:tavLst>
                                        <p:tav tm="0">
                                          <p:val>
                                            <p:strVal val="ppt_h"/>
                                          </p:val>
                                        </p:tav>
                                        <p:tav tm="100000">
                                          <p:val>
                                            <p:fltVal val="0"/>
                                          </p:val>
                                        </p:tav>
                                      </p:tavLst>
                                    </p:anim>
                                    <p:animEffect transition="out" filter="fade">
                                      <p:cBhvr>
                                        <p:cTn id="207" dur="500"/>
                                        <p:tgtEl>
                                          <p:spTgt spid="12"/>
                                        </p:tgtEl>
                                      </p:cBhvr>
                                    </p:animEffect>
                                    <p:set>
                                      <p:cBhvr>
                                        <p:cTn id="20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9" restart="whenNotActive" fill="hold" evtFilter="cancelBubble" nodeType="interactiveSeq">
                <p:stCondLst>
                  <p:cond evt="onClick" delay="0">
                    <p:tgtEl>
                      <p:spTgt spid="11"/>
                    </p:tgtEl>
                  </p:cond>
                </p:stCondLst>
                <p:endSync evt="end" delay="0">
                  <p:rtn val="all"/>
                </p:endSync>
                <p:childTnLst>
                  <p:par>
                    <p:cTn id="210" fill="hold">
                      <p:stCondLst>
                        <p:cond delay="0"/>
                      </p:stCondLst>
                      <p:childTnLst>
                        <p:par>
                          <p:cTn id="211" fill="hold">
                            <p:stCondLst>
                              <p:cond delay="0"/>
                            </p:stCondLst>
                            <p:childTnLst>
                              <p:par>
                                <p:cTn id="212" presetID="53" presetClass="exit" presetSubtype="32" fill="hold" grpId="1" nodeType="clickEffect">
                                  <p:stCondLst>
                                    <p:cond delay="0"/>
                                  </p:stCondLst>
                                  <p:childTnLst>
                                    <p:anim calcmode="lin" valueType="num">
                                      <p:cBhvr>
                                        <p:cTn id="213" dur="500"/>
                                        <p:tgtEl>
                                          <p:spTgt spid="11"/>
                                        </p:tgtEl>
                                        <p:attrNameLst>
                                          <p:attrName>ppt_w</p:attrName>
                                        </p:attrNameLst>
                                      </p:cBhvr>
                                      <p:tavLst>
                                        <p:tav tm="0">
                                          <p:val>
                                            <p:strVal val="ppt_w"/>
                                          </p:val>
                                        </p:tav>
                                        <p:tav tm="100000">
                                          <p:val>
                                            <p:fltVal val="0"/>
                                          </p:val>
                                        </p:tav>
                                      </p:tavLst>
                                    </p:anim>
                                    <p:anim calcmode="lin" valueType="num">
                                      <p:cBhvr>
                                        <p:cTn id="214" dur="500"/>
                                        <p:tgtEl>
                                          <p:spTgt spid="11"/>
                                        </p:tgtEl>
                                        <p:attrNameLst>
                                          <p:attrName>ppt_h</p:attrName>
                                        </p:attrNameLst>
                                      </p:cBhvr>
                                      <p:tavLst>
                                        <p:tav tm="0">
                                          <p:val>
                                            <p:strVal val="ppt_h"/>
                                          </p:val>
                                        </p:tav>
                                        <p:tav tm="100000">
                                          <p:val>
                                            <p:fltVal val="0"/>
                                          </p:val>
                                        </p:tav>
                                      </p:tavLst>
                                    </p:anim>
                                    <p:animEffect transition="out" filter="fade">
                                      <p:cBhvr>
                                        <p:cTn id="215" dur="500"/>
                                        <p:tgtEl>
                                          <p:spTgt spid="11"/>
                                        </p:tgtEl>
                                      </p:cBhvr>
                                    </p:animEffect>
                                    <p:set>
                                      <p:cBhvr>
                                        <p:cTn id="216"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17" restart="whenNotActive" fill="hold" evtFilter="cancelBubble" nodeType="interactiveSeq">
                <p:stCondLst>
                  <p:cond evt="onClick" delay="0">
                    <p:tgtEl>
                      <p:spTgt spid="10"/>
                    </p:tgtEl>
                  </p:cond>
                </p:stCondLst>
                <p:endSync evt="end" delay="0">
                  <p:rtn val="all"/>
                </p:endSync>
                <p:childTnLst>
                  <p:par>
                    <p:cTn id="218" fill="hold">
                      <p:stCondLst>
                        <p:cond delay="0"/>
                      </p:stCondLst>
                      <p:childTnLst>
                        <p:par>
                          <p:cTn id="219" fill="hold">
                            <p:stCondLst>
                              <p:cond delay="0"/>
                            </p:stCondLst>
                            <p:childTnLst>
                              <p:par>
                                <p:cTn id="220" presetID="53" presetClass="exit" presetSubtype="32" fill="hold" grpId="1" nodeType="clickEffect">
                                  <p:stCondLst>
                                    <p:cond delay="0"/>
                                  </p:stCondLst>
                                  <p:childTnLst>
                                    <p:anim calcmode="lin" valueType="num">
                                      <p:cBhvr>
                                        <p:cTn id="221" dur="500"/>
                                        <p:tgtEl>
                                          <p:spTgt spid="10"/>
                                        </p:tgtEl>
                                        <p:attrNameLst>
                                          <p:attrName>ppt_w</p:attrName>
                                        </p:attrNameLst>
                                      </p:cBhvr>
                                      <p:tavLst>
                                        <p:tav tm="0">
                                          <p:val>
                                            <p:strVal val="ppt_w"/>
                                          </p:val>
                                        </p:tav>
                                        <p:tav tm="100000">
                                          <p:val>
                                            <p:fltVal val="0"/>
                                          </p:val>
                                        </p:tav>
                                      </p:tavLst>
                                    </p:anim>
                                    <p:anim calcmode="lin" valueType="num">
                                      <p:cBhvr>
                                        <p:cTn id="222" dur="500"/>
                                        <p:tgtEl>
                                          <p:spTgt spid="10"/>
                                        </p:tgtEl>
                                        <p:attrNameLst>
                                          <p:attrName>ppt_h</p:attrName>
                                        </p:attrNameLst>
                                      </p:cBhvr>
                                      <p:tavLst>
                                        <p:tav tm="0">
                                          <p:val>
                                            <p:strVal val="ppt_h"/>
                                          </p:val>
                                        </p:tav>
                                        <p:tav tm="100000">
                                          <p:val>
                                            <p:fltVal val="0"/>
                                          </p:val>
                                        </p:tav>
                                      </p:tavLst>
                                    </p:anim>
                                    <p:animEffect transition="out" filter="fade">
                                      <p:cBhvr>
                                        <p:cTn id="223" dur="500"/>
                                        <p:tgtEl>
                                          <p:spTgt spid="10"/>
                                        </p:tgtEl>
                                      </p:cBhvr>
                                    </p:animEffect>
                                    <p:set>
                                      <p:cBhvr>
                                        <p:cTn id="224"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25" restart="whenNotActive" fill="hold" evtFilter="cancelBubble" nodeType="interactiveSeq">
                <p:stCondLst>
                  <p:cond evt="onClick" delay="0">
                    <p:tgtEl>
                      <p:spTgt spid="26"/>
                    </p:tgtEl>
                  </p:cond>
                </p:stCondLst>
                <p:endSync evt="end" delay="0">
                  <p:rtn val="all"/>
                </p:endSync>
                <p:childTnLst>
                  <p:par>
                    <p:cTn id="226" fill="hold">
                      <p:stCondLst>
                        <p:cond delay="0"/>
                      </p:stCondLst>
                      <p:childTnLst>
                        <p:par>
                          <p:cTn id="227" fill="hold">
                            <p:stCondLst>
                              <p:cond delay="0"/>
                            </p:stCondLst>
                            <p:childTnLst>
                              <p:par>
                                <p:cTn id="228" presetID="1" presetClass="emph" presetSubtype="2" fill="hold" nodeType="clickEffect">
                                  <p:stCondLst>
                                    <p:cond delay="0"/>
                                  </p:stCondLst>
                                  <p:childTnLst>
                                    <p:animClr clrSpc="rgb" dir="cw">
                                      <p:cBhvr>
                                        <p:cTn id="229" dur="2000" fill="hold"/>
                                        <p:tgtEl>
                                          <p:spTgt spid="26"/>
                                        </p:tgtEl>
                                        <p:attrNameLst>
                                          <p:attrName>fillcolor</p:attrName>
                                        </p:attrNameLst>
                                      </p:cBhvr>
                                      <p:to>
                                        <a:schemeClr val="accent2"/>
                                      </p:to>
                                    </p:animClr>
                                    <p:set>
                                      <p:cBhvr>
                                        <p:cTn id="230" dur="2000" fill="hold"/>
                                        <p:tgtEl>
                                          <p:spTgt spid="26"/>
                                        </p:tgtEl>
                                        <p:attrNameLst>
                                          <p:attrName>fill.type</p:attrName>
                                        </p:attrNameLst>
                                      </p:cBhvr>
                                      <p:to>
                                        <p:strVal val="solid"/>
                                      </p:to>
                                    </p:set>
                                    <p:set>
                                      <p:cBhvr>
                                        <p:cTn id="231" dur="20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232" restart="whenNotActive" fill="hold" evtFilter="cancelBubble" nodeType="interactiveSeq">
                <p:stCondLst>
                  <p:cond evt="onClick" delay="0">
                    <p:tgtEl>
                      <p:spTgt spid="14"/>
                    </p:tgtEl>
                  </p:cond>
                </p:stCondLst>
                <p:endSync evt="end" delay="0">
                  <p:rtn val="all"/>
                </p:endSync>
                <p:childTnLst>
                  <p:par>
                    <p:cTn id="233" fill="hold">
                      <p:stCondLst>
                        <p:cond delay="0"/>
                      </p:stCondLst>
                      <p:childTnLst>
                        <p:par>
                          <p:cTn id="234" fill="hold">
                            <p:stCondLst>
                              <p:cond delay="0"/>
                            </p:stCondLst>
                            <p:childTnLst>
                              <p:par>
                                <p:cTn id="235" presetID="53" presetClass="exit" presetSubtype="32" fill="hold" grpId="1" nodeType="clickEffect">
                                  <p:stCondLst>
                                    <p:cond delay="0"/>
                                  </p:stCondLst>
                                  <p:childTnLst>
                                    <p:anim calcmode="lin" valueType="num">
                                      <p:cBhvr>
                                        <p:cTn id="236" dur="500"/>
                                        <p:tgtEl>
                                          <p:spTgt spid="14"/>
                                        </p:tgtEl>
                                        <p:attrNameLst>
                                          <p:attrName>ppt_w</p:attrName>
                                        </p:attrNameLst>
                                      </p:cBhvr>
                                      <p:tavLst>
                                        <p:tav tm="0">
                                          <p:val>
                                            <p:strVal val="ppt_w"/>
                                          </p:val>
                                        </p:tav>
                                        <p:tav tm="100000">
                                          <p:val>
                                            <p:fltVal val="0"/>
                                          </p:val>
                                        </p:tav>
                                      </p:tavLst>
                                    </p:anim>
                                    <p:anim calcmode="lin" valueType="num">
                                      <p:cBhvr>
                                        <p:cTn id="237" dur="500"/>
                                        <p:tgtEl>
                                          <p:spTgt spid="14"/>
                                        </p:tgtEl>
                                        <p:attrNameLst>
                                          <p:attrName>ppt_h</p:attrName>
                                        </p:attrNameLst>
                                      </p:cBhvr>
                                      <p:tavLst>
                                        <p:tav tm="0">
                                          <p:val>
                                            <p:strVal val="ppt_h"/>
                                          </p:val>
                                        </p:tav>
                                        <p:tav tm="100000">
                                          <p:val>
                                            <p:fltVal val="0"/>
                                          </p:val>
                                        </p:tav>
                                      </p:tavLst>
                                    </p:anim>
                                    <p:animEffect transition="out" filter="fade">
                                      <p:cBhvr>
                                        <p:cTn id="238" dur="500"/>
                                        <p:tgtEl>
                                          <p:spTgt spid="14"/>
                                        </p:tgtEl>
                                      </p:cBhvr>
                                    </p:animEffect>
                                    <p:set>
                                      <p:cBhvr>
                                        <p:cTn id="23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40" restart="whenNotActive" fill="hold" evtFilter="cancelBubble" nodeType="interactiveSeq">
                <p:stCondLst>
                  <p:cond evt="onClick" delay="0">
                    <p:tgtEl>
                      <p:spTgt spid="27"/>
                    </p:tgtEl>
                  </p:cond>
                </p:stCondLst>
                <p:endSync evt="end" delay="0">
                  <p:rtn val="all"/>
                </p:endSync>
                <p:childTnLst>
                  <p:par>
                    <p:cTn id="241" fill="hold">
                      <p:stCondLst>
                        <p:cond delay="0"/>
                      </p:stCondLst>
                      <p:childTnLst>
                        <p:par>
                          <p:cTn id="242" fill="hold">
                            <p:stCondLst>
                              <p:cond delay="0"/>
                            </p:stCondLst>
                            <p:childTnLst>
                              <p:par>
                                <p:cTn id="243" presetID="53" presetClass="exit" presetSubtype="32" fill="hold" grpId="1" nodeType="clickEffect">
                                  <p:stCondLst>
                                    <p:cond delay="0"/>
                                  </p:stCondLst>
                                  <p:childTnLst>
                                    <p:anim calcmode="lin" valueType="num">
                                      <p:cBhvr>
                                        <p:cTn id="244" dur="500"/>
                                        <p:tgtEl>
                                          <p:spTgt spid="27"/>
                                        </p:tgtEl>
                                        <p:attrNameLst>
                                          <p:attrName>ppt_w</p:attrName>
                                        </p:attrNameLst>
                                      </p:cBhvr>
                                      <p:tavLst>
                                        <p:tav tm="0">
                                          <p:val>
                                            <p:strVal val="ppt_w"/>
                                          </p:val>
                                        </p:tav>
                                        <p:tav tm="100000">
                                          <p:val>
                                            <p:fltVal val="0"/>
                                          </p:val>
                                        </p:tav>
                                      </p:tavLst>
                                    </p:anim>
                                    <p:anim calcmode="lin" valueType="num">
                                      <p:cBhvr>
                                        <p:cTn id="245" dur="500"/>
                                        <p:tgtEl>
                                          <p:spTgt spid="27"/>
                                        </p:tgtEl>
                                        <p:attrNameLst>
                                          <p:attrName>ppt_h</p:attrName>
                                        </p:attrNameLst>
                                      </p:cBhvr>
                                      <p:tavLst>
                                        <p:tav tm="0">
                                          <p:val>
                                            <p:strVal val="ppt_h"/>
                                          </p:val>
                                        </p:tav>
                                        <p:tav tm="100000">
                                          <p:val>
                                            <p:fltVal val="0"/>
                                          </p:val>
                                        </p:tav>
                                      </p:tavLst>
                                    </p:anim>
                                    <p:animEffect transition="out" filter="fade">
                                      <p:cBhvr>
                                        <p:cTn id="246" dur="500"/>
                                        <p:tgtEl>
                                          <p:spTgt spid="27"/>
                                        </p:tgtEl>
                                      </p:cBhvr>
                                    </p:animEffect>
                                    <p:set>
                                      <p:cBhvr>
                                        <p:cTn id="24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48" restart="whenNotActive" fill="hold" evtFilter="cancelBubble" nodeType="interactiveSeq">
                <p:stCondLst>
                  <p:cond evt="onClick" delay="0">
                    <p:tgtEl>
                      <p:spTgt spid="24"/>
                    </p:tgtEl>
                  </p:cond>
                </p:stCondLst>
                <p:endSync evt="end" delay="0">
                  <p:rtn val="all"/>
                </p:endSync>
                <p:childTnLst>
                  <p:par>
                    <p:cTn id="249" fill="hold">
                      <p:stCondLst>
                        <p:cond delay="0"/>
                      </p:stCondLst>
                      <p:childTnLst>
                        <p:par>
                          <p:cTn id="250" fill="hold">
                            <p:stCondLst>
                              <p:cond delay="0"/>
                            </p:stCondLst>
                            <p:childTnLst>
                              <p:par>
                                <p:cTn id="251" presetID="53" presetClass="exit" presetSubtype="32" fill="hold" grpId="1" nodeType="clickEffect">
                                  <p:stCondLst>
                                    <p:cond delay="0"/>
                                  </p:stCondLst>
                                  <p:childTnLst>
                                    <p:anim calcmode="lin" valueType="num">
                                      <p:cBhvr>
                                        <p:cTn id="252" dur="500"/>
                                        <p:tgtEl>
                                          <p:spTgt spid="24"/>
                                        </p:tgtEl>
                                        <p:attrNameLst>
                                          <p:attrName>ppt_w</p:attrName>
                                        </p:attrNameLst>
                                      </p:cBhvr>
                                      <p:tavLst>
                                        <p:tav tm="0">
                                          <p:val>
                                            <p:strVal val="ppt_w"/>
                                          </p:val>
                                        </p:tav>
                                        <p:tav tm="100000">
                                          <p:val>
                                            <p:fltVal val="0"/>
                                          </p:val>
                                        </p:tav>
                                      </p:tavLst>
                                    </p:anim>
                                    <p:anim calcmode="lin" valueType="num">
                                      <p:cBhvr>
                                        <p:cTn id="253" dur="500"/>
                                        <p:tgtEl>
                                          <p:spTgt spid="24"/>
                                        </p:tgtEl>
                                        <p:attrNameLst>
                                          <p:attrName>ppt_h</p:attrName>
                                        </p:attrNameLst>
                                      </p:cBhvr>
                                      <p:tavLst>
                                        <p:tav tm="0">
                                          <p:val>
                                            <p:strVal val="ppt_h"/>
                                          </p:val>
                                        </p:tav>
                                        <p:tav tm="100000">
                                          <p:val>
                                            <p:fltVal val="0"/>
                                          </p:val>
                                        </p:tav>
                                      </p:tavLst>
                                    </p:anim>
                                    <p:animEffect transition="out" filter="fade">
                                      <p:cBhvr>
                                        <p:cTn id="254" dur="500"/>
                                        <p:tgtEl>
                                          <p:spTgt spid="24"/>
                                        </p:tgtEl>
                                      </p:cBhvr>
                                    </p:animEffect>
                                    <p:set>
                                      <p:cBhvr>
                                        <p:cTn id="25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56" restart="whenNotActive" fill="hold" evtFilter="cancelBubble" nodeType="interactiveSeq">
                <p:stCondLst>
                  <p:cond evt="onClick" delay="0">
                    <p:tgtEl>
                      <p:spTgt spid="21"/>
                    </p:tgtEl>
                  </p:cond>
                </p:stCondLst>
                <p:endSync evt="end" delay="0">
                  <p:rtn val="all"/>
                </p:endSync>
                <p:childTnLst>
                  <p:par>
                    <p:cTn id="257" fill="hold">
                      <p:stCondLst>
                        <p:cond delay="0"/>
                      </p:stCondLst>
                      <p:childTnLst>
                        <p:par>
                          <p:cTn id="258" fill="hold">
                            <p:stCondLst>
                              <p:cond delay="0"/>
                            </p:stCondLst>
                            <p:childTnLst>
                              <p:par>
                                <p:cTn id="259" presetID="53" presetClass="exit" presetSubtype="32" fill="hold" grpId="1" nodeType="clickEffect">
                                  <p:stCondLst>
                                    <p:cond delay="0"/>
                                  </p:stCondLst>
                                  <p:childTnLst>
                                    <p:anim calcmode="lin" valueType="num">
                                      <p:cBhvr>
                                        <p:cTn id="260" dur="500"/>
                                        <p:tgtEl>
                                          <p:spTgt spid="21"/>
                                        </p:tgtEl>
                                        <p:attrNameLst>
                                          <p:attrName>ppt_w</p:attrName>
                                        </p:attrNameLst>
                                      </p:cBhvr>
                                      <p:tavLst>
                                        <p:tav tm="0">
                                          <p:val>
                                            <p:strVal val="ppt_w"/>
                                          </p:val>
                                        </p:tav>
                                        <p:tav tm="100000">
                                          <p:val>
                                            <p:fltVal val="0"/>
                                          </p:val>
                                        </p:tav>
                                      </p:tavLst>
                                    </p:anim>
                                    <p:anim calcmode="lin" valueType="num">
                                      <p:cBhvr>
                                        <p:cTn id="261" dur="500"/>
                                        <p:tgtEl>
                                          <p:spTgt spid="21"/>
                                        </p:tgtEl>
                                        <p:attrNameLst>
                                          <p:attrName>ppt_h</p:attrName>
                                        </p:attrNameLst>
                                      </p:cBhvr>
                                      <p:tavLst>
                                        <p:tav tm="0">
                                          <p:val>
                                            <p:strVal val="ppt_h"/>
                                          </p:val>
                                        </p:tav>
                                        <p:tav tm="100000">
                                          <p:val>
                                            <p:fltVal val="0"/>
                                          </p:val>
                                        </p:tav>
                                      </p:tavLst>
                                    </p:anim>
                                    <p:animEffect transition="out" filter="fade">
                                      <p:cBhvr>
                                        <p:cTn id="262" dur="500"/>
                                        <p:tgtEl>
                                          <p:spTgt spid="21"/>
                                        </p:tgtEl>
                                      </p:cBhvr>
                                    </p:animEffect>
                                    <p:set>
                                      <p:cBhvr>
                                        <p:cTn id="26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4" restart="whenNotActive" fill="hold" evtFilter="cancelBubble" nodeType="interactiveSeq">
                <p:stCondLst>
                  <p:cond evt="onClick" delay="0">
                    <p:tgtEl>
                      <p:spTgt spid="15"/>
                    </p:tgtEl>
                  </p:cond>
                </p:stCondLst>
                <p:endSync evt="end" delay="0">
                  <p:rtn val="all"/>
                </p:endSync>
                <p:childTnLst>
                  <p:par>
                    <p:cTn id="265" fill="hold">
                      <p:stCondLst>
                        <p:cond delay="0"/>
                      </p:stCondLst>
                      <p:childTnLst>
                        <p:par>
                          <p:cTn id="266" fill="hold">
                            <p:stCondLst>
                              <p:cond delay="0"/>
                            </p:stCondLst>
                            <p:childTnLst>
                              <p:par>
                                <p:cTn id="267" presetID="53" presetClass="exit" presetSubtype="32" fill="hold" grpId="1" nodeType="clickEffect">
                                  <p:stCondLst>
                                    <p:cond delay="0"/>
                                  </p:stCondLst>
                                  <p:childTnLst>
                                    <p:anim calcmode="lin" valueType="num">
                                      <p:cBhvr>
                                        <p:cTn id="268" dur="500"/>
                                        <p:tgtEl>
                                          <p:spTgt spid="15"/>
                                        </p:tgtEl>
                                        <p:attrNameLst>
                                          <p:attrName>ppt_w</p:attrName>
                                        </p:attrNameLst>
                                      </p:cBhvr>
                                      <p:tavLst>
                                        <p:tav tm="0">
                                          <p:val>
                                            <p:strVal val="ppt_w"/>
                                          </p:val>
                                        </p:tav>
                                        <p:tav tm="100000">
                                          <p:val>
                                            <p:fltVal val="0"/>
                                          </p:val>
                                        </p:tav>
                                      </p:tavLst>
                                    </p:anim>
                                    <p:anim calcmode="lin" valueType="num">
                                      <p:cBhvr>
                                        <p:cTn id="269" dur="500"/>
                                        <p:tgtEl>
                                          <p:spTgt spid="15"/>
                                        </p:tgtEl>
                                        <p:attrNameLst>
                                          <p:attrName>ppt_h</p:attrName>
                                        </p:attrNameLst>
                                      </p:cBhvr>
                                      <p:tavLst>
                                        <p:tav tm="0">
                                          <p:val>
                                            <p:strVal val="ppt_h"/>
                                          </p:val>
                                        </p:tav>
                                        <p:tav tm="100000">
                                          <p:val>
                                            <p:fltVal val="0"/>
                                          </p:val>
                                        </p:tav>
                                      </p:tavLst>
                                    </p:anim>
                                    <p:animEffect transition="out" filter="fade">
                                      <p:cBhvr>
                                        <p:cTn id="270" dur="500"/>
                                        <p:tgtEl>
                                          <p:spTgt spid="15"/>
                                        </p:tgtEl>
                                      </p:cBhvr>
                                    </p:animEffect>
                                    <p:set>
                                      <p:cBhvr>
                                        <p:cTn id="27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72" restart="whenNotActive" fill="hold" evtFilter="cancelBubble" nodeType="interactiveSeq">
                <p:stCondLst>
                  <p:cond evt="onClick" delay="0">
                    <p:tgtEl>
                      <p:spTgt spid="16"/>
                    </p:tgtEl>
                  </p:cond>
                </p:stCondLst>
                <p:endSync evt="end" delay="0">
                  <p:rtn val="all"/>
                </p:endSync>
                <p:childTnLst>
                  <p:par>
                    <p:cTn id="273" fill="hold">
                      <p:stCondLst>
                        <p:cond delay="0"/>
                      </p:stCondLst>
                      <p:childTnLst>
                        <p:par>
                          <p:cTn id="274" fill="hold">
                            <p:stCondLst>
                              <p:cond delay="0"/>
                            </p:stCondLst>
                            <p:childTnLst>
                              <p:par>
                                <p:cTn id="275" presetID="1" presetClass="emph" presetSubtype="2" fill="hold" nodeType="clickEffect">
                                  <p:stCondLst>
                                    <p:cond delay="0"/>
                                  </p:stCondLst>
                                  <p:childTnLst>
                                    <p:animClr clrSpc="rgb" dir="cw">
                                      <p:cBhvr>
                                        <p:cTn id="276" dur="2000" fill="hold"/>
                                        <p:tgtEl>
                                          <p:spTgt spid="16"/>
                                        </p:tgtEl>
                                        <p:attrNameLst>
                                          <p:attrName>fillcolor</p:attrName>
                                        </p:attrNameLst>
                                      </p:cBhvr>
                                      <p:to>
                                        <a:schemeClr val="accent2"/>
                                      </p:to>
                                    </p:animClr>
                                    <p:set>
                                      <p:cBhvr>
                                        <p:cTn id="277" dur="2000" fill="hold"/>
                                        <p:tgtEl>
                                          <p:spTgt spid="16"/>
                                        </p:tgtEl>
                                        <p:attrNameLst>
                                          <p:attrName>fill.type</p:attrName>
                                        </p:attrNameLst>
                                      </p:cBhvr>
                                      <p:to>
                                        <p:strVal val="solid"/>
                                      </p:to>
                                    </p:set>
                                    <p:set>
                                      <p:cBhvr>
                                        <p:cTn id="278"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279" restart="whenNotActive" fill="hold" evtFilter="cancelBubble" nodeType="interactiveSeq">
                <p:stCondLst>
                  <p:cond evt="onClick" delay="0">
                    <p:tgtEl>
                      <p:spTgt spid="17"/>
                    </p:tgtEl>
                  </p:cond>
                </p:stCondLst>
                <p:endSync evt="end" delay="0">
                  <p:rtn val="all"/>
                </p:endSync>
                <p:childTnLst>
                  <p:par>
                    <p:cTn id="280" fill="hold">
                      <p:stCondLst>
                        <p:cond delay="0"/>
                      </p:stCondLst>
                      <p:childTnLst>
                        <p:par>
                          <p:cTn id="281" fill="hold">
                            <p:stCondLst>
                              <p:cond delay="0"/>
                            </p:stCondLst>
                            <p:childTnLst>
                              <p:par>
                                <p:cTn id="282" presetID="53" presetClass="exit" presetSubtype="32" fill="hold" grpId="1" nodeType="clickEffect">
                                  <p:stCondLst>
                                    <p:cond delay="0"/>
                                  </p:stCondLst>
                                  <p:childTnLst>
                                    <p:anim calcmode="lin" valueType="num">
                                      <p:cBhvr>
                                        <p:cTn id="283" dur="500"/>
                                        <p:tgtEl>
                                          <p:spTgt spid="17"/>
                                        </p:tgtEl>
                                        <p:attrNameLst>
                                          <p:attrName>ppt_w</p:attrName>
                                        </p:attrNameLst>
                                      </p:cBhvr>
                                      <p:tavLst>
                                        <p:tav tm="0">
                                          <p:val>
                                            <p:strVal val="ppt_w"/>
                                          </p:val>
                                        </p:tav>
                                        <p:tav tm="100000">
                                          <p:val>
                                            <p:fltVal val="0"/>
                                          </p:val>
                                        </p:tav>
                                      </p:tavLst>
                                    </p:anim>
                                    <p:anim calcmode="lin" valueType="num">
                                      <p:cBhvr>
                                        <p:cTn id="284" dur="500"/>
                                        <p:tgtEl>
                                          <p:spTgt spid="17"/>
                                        </p:tgtEl>
                                        <p:attrNameLst>
                                          <p:attrName>ppt_h</p:attrName>
                                        </p:attrNameLst>
                                      </p:cBhvr>
                                      <p:tavLst>
                                        <p:tav tm="0">
                                          <p:val>
                                            <p:strVal val="ppt_h"/>
                                          </p:val>
                                        </p:tav>
                                        <p:tav tm="100000">
                                          <p:val>
                                            <p:fltVal val="0"/>
                                          </p:val>
                                        </p:tav>
                                      </p:tavLst>
                                    </p:anim>
                                    <p:animEffect transition="out" filter="fade">
                                      <p:cBhvr>
                                        <p:cTn id="285" dur="500"/>
                                        <p:tgtEl>
                                          <p:spTgt spid="17"/>
                                        </p:tgtEl>
                                      </p:cBhvr>
                                    </p:animEffect>
                                    <p:set>
                                      <p:cBhvr>
                                        <p:cTn id="28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87" restart="whenNotActive" fill="hold" evtFilter="cancelBubble" nodeType="interactiveSeq">
                <p:stCondLst>
                  <p:cond evt="onClick" delay="0">
                    <p:tgtEl>
                      <p:spTgt spid="18"/>
                    </p:tgtEl>
                  </p:cond>
                </p:stCondLst>
                <p:endSync evt="end" delay="0">
                  <p:rtn val="all"/>
                </p:endSync>
                <p:childTnLst>
                  <p:par>
                    <p:cTn id="288" fill="hold">
                      <p:stCondLst>
                        <p:cond delay="0"/>
                      </p:stCondLst>
                      <p:childTnLst>
                        <p:par>
                          <p:cTn id="289" fill="hold">
                            <p:stCondLst>
                              <p:cond delay="0"/>
                            </p:stCondLst>
                            <p:childTnLst>
                              <p:par>
                                <p:cTn id="290" presetID="53" presetClass="exit" presetSubtype="32" fill="hold" grpId="1" nodeType="clickEffect">
                                  <p:stCondLst>
                                    <p:cond delay="0"/>
                                  </p:stCondLst>
                                  <p:childTnLst>
                                    <p:anim calcmode="lin" valueType="num">
                                      <p:cBhvr>
                                        <p:cTn id="291" dur="500"/>
                                        <p:tgtEl>
                                          <p:spTgt spid="18"/>
                                        </p:tgtEl>
                                        <p:attrNameLst>
                                          <p:attrName>ppt_w</p:attrName>
                                        </p:attrNameLst>
                                      </p:cBhvr>
                                      <p:tavLst>
                                        <p:tav tm="0">
                                          <p:val>
                                            <p:strVal val="ppt_w"/>
                                          </p:val>
                                        </p:tav>
                                        <p:tav tm="100000">
                                          <p:val>
                                            <p:fltVal val="0"/>
                                          </p:val>
                                        </p:tav>
                                      </p:tavLst>
                                    </p:anim>
                                    <p:anim calcmode="lin" valueType="num">
                                      <p:cBhvr>
                                        <p:cTn id="292" dur="500"/>
                                        <p:tgtEl>
                                          <p:spTgt spid="18"/>
                                        </p:tgtEl>
                                        <p:attrNameLst>
                                          <p:attrName>ppt_h</p:attrName>
                                        </p:attrNameLst>
                                      </p:cBhvr>
                                      <p:tavLst>
                                        <p:tav tm="0">
                                          <p:val>
                                            <p:strVal val="ppt_h"/>
                                          </p:val>
                                        </p:tav>
                                        <p:tav tm="100000">
                                          <p:val>
                                            <p:fltVal val="0"/>
                                          </p:val>
                                        </p:tav>
                                      </p:tavLst>
                                    </p:anim>
                                    <p:animEffect transition="out" filter="fade">
                                      <p:cBhvr>
                                        <p:cTn id="293" dur="500"/>
                                        <p:tgtEl>
                                          <p:spTgt spid="18"/>
                                        </p:tgtEl>
                                      </p:cBhvr>
                                    </p:animEffect>
                                    <p:set>
                                      <p:cBhvr>
                                        <p:cTn id="294"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95" restart="whenNotActive" fill="hold" evtFilter="cancelBubble" nodeType="interactiveSeq">
                <p:stCondLst>
                  <p:cond evt="onClick" delay="0">
                    <p:tgtEl>
                      <p:spTgt spid="19"/>
                    </p:tgtEl>
                  </p:cond>
                </p:stCondLst>
                <p:endSync evt="end" delay="0">
                  <p:rtn val="all"/>
                </p:endSync>
                <p:childTnLst>
                  <p:par>
                    <p:cTn id="296" fill="hold">
                      <p:stCondLst>
                        <p:cond delay="0"/>
                      </p:stCondLst>
                      <p:childTnLst>
                        <p:par>
                          <p:cTn id="297" fill="hold">
                            <p:stCondLst>
                              <p:cond delay="0"/>
                            </p:stCondLst>
                            <p:childTnLst>
                              <p:par>
                                <p:cTn id="298" presetID="53" presetClass="exit" presetSubtype="32" fill="hold" grpId="1" nodeType="clickEffect">
                                  <p:stCondLst>
                                    <p:cond delay="0"/>
                                  </p:stCondLst>
                                  <p:childTnLst>
                                    <p:anim calcmode="lin" valueType="num">
                                      <p:cBhvr>
                                        <p:cTn id="299" dur="500"/>
                                        <p:tgtEl>
                                          <p:spTgt spid="19"/>
                                        </p:tgtEl>
                                        <p:attrNameLst>
                                          <p:attrName>ppt_w</p:attrName>
                                        </p:attrNameLst>
                                      </p:cBhvr>
                                      <p:tavLst>
                                        <p:tav tm="0">
                                          <p:val>
                                            <p:strVal val="ppt_w"/>
                                          </p:val>
                                        </p:tav>
                                        <p:tav tm="100000">
                                          <p:val>
                                            <p:fltVal val="0"/>
                                          </p:val>
                                        </p:tav>
                                      </p:tavLst>
                                    </p:anim>
                                    <p:anim calcmode="lin" valueType="num">
                                      <p:cBhvr>
                                        <p:cTn id="300" dur="500"/>
                                        <p:tgtEl>
                                          <p:spTgt spid="19"/>
                                        </p:tgtEl>
                                        <p:attrNameLst>
                                          <p:attrName>ppt_h</p:attrName>
                                        </p:attrNameLst>
                                      </p:cBhvr>
                                      <p:tavLst>
                                        <p:tav tm="0">
                                          <p:val>
                                            <p:strVal val="ppt_h"/>
                                          </p:val>
                                        </p:tav>
                                        <p:tav tm="100000">
                                          <p:val>
                                            <p:fltVal val="0"/>
                                          </p:val>
                                        </p:tav>
                                      </p:tavLst>
                                    </p:anim>
                                    <p:animEffect transition="out" filter="fade">
                                      <p:cBhvr>
                                        <p:cTn id="301" dur="500"/>
                                        <p:tgtEl>
                                          <p:spTgt spid="19"/>
                                        </p:tgtEl>
                                      </p:cBhvr>
                                    </p:animEffect>
                                    <p:set>
                                      <p:cBhvr>
                                        <p:cTn id="30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03" restart="whenNotActive" fill="hold" evtFilter="cancelBubble" nodeType="interactiveSeq">
                <p:stCondLst>
                  <p:cond evt="onClick" delay="0">
                    <p:tgtEl>
                      <p:spTgt spid="20"/>
                    </p:tgtEl>
                  </p:cond>
                </p:stCondLst>
                <p:endSync evt="end" delay="0">
                  <p:rtn val="all"/>
                </p:endSync>
                <p:childTnLst>
                  <p:par>
                    <p:cTn id="304" fill="hold">
                      <p:stCondLst>
                        <p:cond delay="0"/>
                      </p:stCondLst>
                      <p:childTnLst>
                        <p:par>
                          <p:cTn id="305" fill="hold">
                            <p:stCondLst>
                              <p:cond delay="0"/>
                            </p:stCondLst>
                            <p:childTnLst>
                              <p:par>
                                <p:cTn id="306" presetID="53" presetClass="exit" presetSubtype="32" fill="hold" grpId="1" nodeType="clickEffect">
                                  <p:stCondLst>
                                    <p:cond delay="0"/>
                                  </p:stCondLst>
                                  <p:childTnLst>
                                    <p:anim calcmode="lin" valueType="num">
                                      <p:cBhvr>
                                        <p:cTn id="307" dur="500"/>
                                        <p:tgtEl>
                                          <p:spTgt spid="20"/>
                                        </p:tgtEl>
                                        <p:attrNameLst>
                                          <p:attrName>ppt_w</p:attrName>
                                        </p:attrNameLst>
                                      </p:cBhvr>
                                      <p:tavLst>
                                        <p:tav tm="0">
                                          <p:val>
                                            <p:strVal val="ppt_w"/>
                                          </p:val>
                                        </p:tav>
                                        <p:tav tm="100000">
                                          <p:val>
                                            <p:fltVal val="0"/>
                                          </p:val>
                                        </p:tav>
                                      </p:tavLst>
                                    </p:anim>
                                    <p:anim calcmode="lin" valueType="num">
                                      <p:cBhvr>
                                        <p:cTn id="308" dur="500"/>
                                        <p:tgtEl>
                                          <p:spTgt spid="20"/>
                                        </p:tgtEl>
                                        <p:attrNameLst>
                                          <p:attrName>ppt_h</p:attrName>
                                        </p:attrNameLst>
                                      </p:cBhvr>
                                      <p:tavLst>
                                        <p:tav tm="0">
                                          <p:val>
                                            <p:strVal val="ppt_h"/>
                                          </p:val>
                                        </p:tav>
                                        <p:tav tm="100000">
                                          <p:val>
                                            <p:fltVal val="0"/>
                                          </p:val>
                                        </p:tav>
                                      </p:tavLst>
                                    </p:anim>
                                    <p:animEffect transition="out" filter="fade">
                                      <p:cBhvr>
                                        <p:cTn id="309" dur="500"/>
                                        <p:tgtEl>
                                          <p:spTgt spid="20"/>
                                        </p:tgtEl>
                                      </p:cBhvr>
                                    </p:animEffect>
                                    <p:set>
                                      <p:cBhvr>
                                        <p:cTn id="31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11" restart="whenNotActive" fill="hold" evtFilter="cancelBubble" nodeType="interactiveSeq">
                <p:stCondLst>
                  <p:cond evt="onClick" delay="0">
                    <p:tgtEl>
                      <p:spTgt spid="22"/>
                    </p:tgtEl>
                  </p:cond>
                </p:stCondLst>
                <p:endSync evt="end" delay="0">
                  <p:rtn val="all"/>
                </p:endSync>
                <p:childTnLst>
                  <p:par>
                    <p:cTn id="312" fill="hold">
                      <p:stCondLst>
                        <p:cond delay="0"/>
                      </p:stCondLst>
                      <p:childTnLst>
                        <p:par>
                          <p:cTn id="313" fill="hold">
                            <p:stCondLst>
                              <p:cond delay="0"/>
                            </p:stCondLst>
                            <p:childTnLst>
                              <p:par>
                                <p:cTn id="314" presetID="53" presetClass="exit" presetSubtype="32" fill="hold" grpId="1" nodeType="clickEffect">
                                  <p:stCondLst>
                                    <p:cond delay="0"/>
                                  </p:stCondLst>
                                  <p:childTnLst>
                                    <p:anim calcmode="lin" valueType="num">
                                      <p:cBhvr>
                                        <p:cTn id="315" dur="500"/>
                                        <p:tgtEl>
                                          <p:spTgt spid="22"/>
                                        </p:tgtEl>
                                        <p:attrNameLst>
                                          <p:attrName>ppt_w</p:attrName>
                                        </p:attrNameLst>
                                      </p:cBhvr>
                                      <p:tavLst>
                                        <p:tav tm="0">
                                          <p:val>
                                            <p:strVal val="ppt_w"/>
                                          </p:val>
                                        </p:tav>
                                        <p:tav tm="100000">
                                          <p:val>
                                            <p:fltVal val="0"/>
                                          </p:val>
                                        </p:tav>
                                      </p:tavLst>
                                    </p:anim>
                                    <p:anim calcmode="lin" valueType="num">
                                      <p:cBhvr>
                                        <p:cTn id="316" dur="500"/>
                                        <p:tgtEl>
                                          <p:spTgt spid="22"/>
                                        </p:tgtEl>
                                        <p:attrNameLst>
                                          <p:attrName>ppt_h</p:attrName>
                                        </p:attrNameLst>
                                      </p:cBhvr>
                                      <p:tavLst>
                                        <p:tav tm="0">
                                          <p:val>
                                            <p:strVal val="ppt_h"/>
                                          </p:val>
                                        </p:tav>
                                        <p:tav tm="100000">
                                          <p:val>
                                            <p:fltVal val="0"/>
                                          </p:val>
                                        </p:tav>
                                      </p:tavLst>
                                    </p:anim>
                                    <p:animEffect transition="out" filter="fade">
                                      <p:cBhvr>
                                        <p:cTn id="317" dur="500"/>
                                        <p:tgtEl>
                                          <p:spTgt spid="22"/>
                                        </p:tgtEl>
                                      </p:cBhvr>
                                    </p:animEffect>
                                    <p:set>
                                      <p:cBhvr>
                                        <p:cTn id="318"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19" restart="whenNotActive" fill="hold" evtFilter="cancelBubble" nodeType="interactiveSeq">
                <p:stCondLst>
                  <p:cond evt="onClick" delay="0">
                    <p:tgtEl>
                      <p:spTgt spid="23"/>
                    </p:tgtEl>
                  </p:cond>
                </p:stCondLst>
                <p:endSync evt="end" delay="0">
                  <p:rtn val="all"/>
                </p:endSync>
                <p:childTnLst>
                  <p:par>
                    <p:cTn id="320" fill="hold">
                      <p:stCondLst>
                        <p:cond delay="0"/>
                      </p:stCondLst>
                      <p:childTnLst>
                        <p:par>
                          <p:cTn id="321" fill="hold">
                            <p:stCondLst>
                              <p:cond delay="0"/>
                            </p:stCondLst>
                            <p:childTnLst>
                              <p:par>
                                <p:cTn id="322" presetID="53" presetClass="exit" presetSubtype="32" fill="hold" grpId="1" nodeType="clickEffect">
                                  <p:stCondLst>
                                    <p:cond delay="0"/>
                                  </p:stCondLst>
                                  <p:childTnLst>
                                    <p:anim calcmode="lin" valueType="num">
                                      <p:cBhvr>
                                        <p:cTn id="323" dur="500"/>
                                        <p:tgtEl>
                                          <p:spTgt spid="23"/>
                                        </p:tgtEl>
                                        <p:attrNameLst>
                                          <p:attrName>ppt_w</p:attrName>
                                        </p:attrNameLst>
                                      </p:cBhvr>
                                      <p:tavLst>
                                        <p:tav tm="0">
                                          <p:val>
                                            <p:strVal val="ppt_w"/>
                                          </p:val>
                                        </p:tav>
                                        <p:tav tm="100000">
                                          <p:val>
                                            <p:fltVal val="0"/>
                                          </p:val>
                                        </p:tav>
                                      </p:tavLst>
                                    </p:anim>
                                    <p:anim calcmode="lin" valueType="num">
                                      <p:cBhvr>
                                        <p:cTn id="324" dur="500"/>
                                        <p:tgtEl>
                                          <p:spTgt spid="23"/>
                                        </p:tgtEl>
                                        <p:attrNameLst>
                                          <p:attrName>ppt_h</p:attrName>
                                        </p:attrNameLst>
                                      </p:cBhvr>
                                      <p:tavLst>
                                        <p:tav tm="0">
                                          <p:val>
                                            <p:strVal val="ppt_h"/>
                                          </p:val>
                                        </p:tav>
                                        <p:tav tm="100000">
                                          <p:val>
                                            <p:fltVal val="0"/>
                                          </p:val>
                                        </p:tav>
                                      </p:tavLst>
                                    </p:anim>
                                    <p:animEffect transition="out" filter="fade">
                                      <p:cBhvr>
                                        <p:cTn id="325" dur="500"/>
                                        <p:tgtEl>
                                          <p:spTgt spid="23"/>
                                        </p:tgtEl>
                                      </p:cBhvr>
                                    </p:animEffect>
                                    <p:set>
                                      <p:cBhvr>
                                        <p:cTn id="326"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5" grpId="0" animBg="1"/>
      <p:bldP spid="6" grpId="0"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6" grpId="0" animBg="1"/>
      <p:bldP spid="27" grpId="0" animBg="1"/>
      <p:bldP spid="27"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5AB52CF-729F-4AD3-9901-DF522C4B62EC}"/>
              </a:ext>
            </a:extLst>
          </p:cNvPr>
          <p:cNvSpPr txBox="1"/>
          <p:nvPr/>
        </p:nvSpPr>
        <p:spPr>
          <a:xfrm>
            <a:off x="4650378" y="2505670"/>
            <a:ext cx="2586446" cy="923330"/>
          </a:xfrm>
          <a:prstGeom prst="rect">
            <a:avLst/>
          </a:prstGeom>
          <a:solidFill>
            <a:srgbClr val="C00000"/>
          </a:solidFill>
        </p:spPr>
        <p:txBody>
          <a:bodyPr wrap="square" rtlCol="0">
            <a:spAutoFit/>
          </a:bodyPr>
          <a:lstStyle/>
          <a:p>
            <a:pPr algn="ctr"/>
            <a:r>
              <a:rPr lang="es-MX" sz="5400" dirty="0" err="1">
                <a:latin typeface="Algerian" panose="04020705040A02060702" pitchFamily="82" charset="0"/>
              </a:rPr>
              <a:t>josé</a:t>
            </a:r>
            <a:endParaRPr lang="es-CL" dirty="0">
              <a:latin typeface="Algerian" panose="04020705040A02060702" pitchFamily="82" charset="0"/>
            </a:endParaRPr>
          </a:p>
        </p:txBody>
      </p:sp>
      <p:sp>
        <p:nvSpPr>
          <p:cNvPr id="6" name="Elipse 5">
            <a:extLst>
              <a:ext uri="{FF2B5EF4-FFF2-40B4-BE49-F238E27FC236}">
                <a16:creationId xmlns:a16="http://schemas.microsoft.com/office/drawing/2014/main" id="{F35DBE09-D4DC-40D8-9634-A726C931E034}"/>
              </a:ext>
            </a:extLst>
          </p:cNvPr>
          <p:cNvSpPr/>
          <p:nvPr/>
        </p:nvSpPr>
        <p:spPr>
          <a:xfrm>
            <a:off x="8583469" y="513805"/>
            <a:ext cx="1776548" cy="505097"/>
          </a:xfrm>
          <a:prstGeom prst="ellipse">
            <a:avLst/>
          </a:prstGeom>
          <a:solidFill>
            <a:schemeClr val="tx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Arquero</a:t>
            </a:r>
            <a:endParaRPr lang="es-CL" dirty="0"/>
          </a:p>
        </p:txBody>
      </p:sp>
      <p:sp>
        <p:nvSpPr>
          <p:cNvPr id="7" name="Elipse 6">
            <a:extLst>
              <a:ext uri="{FF2B5EF4-FFF2-40B4-BE49-F238E27FC236}">
                <a16:creationId xmlns:a16="http://schemas.microsoft.com/office/drawing/2014/main" id="{0C714B21-B534-4D07-B5CA-C01C05D296F9}"/>
              </a:ext>
            </a:extLst>
          </p:cNvPr>
          <p:cNvSpPr/>
          <p:nvPr/>
        </p:nvSpPr>
        <p:spPr>
          <a:xfrm>
            <a:off x="5055327" y="513805"/>
            <a:ext cx="1776548" cy="505097"/>
          </a:xfrm>
          <a:prstGeom prst="ellipse">
            <a:avLst/>
          </a:prstGeom>
          <a:solidFill>
            <a:schemeClr val="tx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Lea</a:t>
            </a:r>
            <a:endParaRPr lang="es-CL" dirty="0"/>
          </a:p>
        </p:txBody>
      </p:sp>
      <p:sp>
        <p:nvSpPr>
          <p:cNvPr id="8" name="Elipse 7">
            <a:extLst>
              <a:ext uri="{FF2B5EF4-FFF2-40B4-BE49-F238E27FC236}">
                <a16:creationId xmlns:a16="http://schemas.microsoft.com/office/drawing/2014/main" id="{EE064071-B5F0-4E2F-B4C6-12E63B461FC1}"/>
              </a:ext>
            </a:extLst>
          </p:cNvPr>
          <p:cNvSpPr/>
          <p:nvPr/>
        </p:nvSpPr>
        <p:spPr>
          <a:xfrm>
            <a:off x="2304173" y="584352"/>
            <a:ext cx="1776548" cy="505097"/>
          </a:xfrm>
          <a:prstGeom prst="ellipse">
            <a:avLst/>
          </a:prstGeom>
          <a:solidFill>
            <a:schemeClr val="tx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Juez</a:t>
            </a:r>
            <a:endParaRPr lang="es-CL" dirty="0"/>
          </a:p>
        </p:txBody>
      </p:sp>
      <p:sp>
        <p:nvSpPr>
          <p:cNvPr id="9" name="Elipse 8">
            <a:extLst>
              <a:ext uri="{FF2B5EF4-FFF2-40B4-BE49-F238E27FC236}">
                <a16:creationId xmlns:a16="http://schemas.microsoft.com/office/drawing/2014/main" id="{10BFA6EF-43DC-4256-B956-6D20B15C61ED}"/>
              </a:ext>
            </a:extLst>
          </p:cNvPr>
          <p:cNvSpPr/>
          <p:nvPr/>
        </p:nvSpPr>
        <p:spPr>
          <a:xfrm>
            <a:off x="9670702" y="1389773"/>
            <a:ext cx="1776548" cy="505097"/>
          </a:xfrm>
          <a:prstGeom prst="ellipse">
            <a:avLst/>
          </a:prstGeom>
          <a:solidFill>
            <a:schemeClr val="tx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Altar</a:t>
            </a:r>
            <a:endParaRPr lang="es-CL" dirty="0"/>
          </a:p>
        </p:txBody>
      </p:sp>
      <p:sp>
        <p:nvSpPr>
          <p:cNvPr id="10" name="Elipse 9">
            <a:extLst>
              <a:ext uri="{FF2B5EF4-FFF2-40B4-BE49-F238E27FC236}">
                <a16:creationId xmlns:a16="http://schemas.microsoft.com/office/drawing/2014/main" id="{595F68D2-2DB7-4ADE-8A63-1152485CE485}"/>
              </a:ext>
            </a:extLst>
          </p:cNvPr>
          <p:cNvSpPr/>
          <p:nvPr/>
        </p:nvSpPr>
        <p:spPr>
          <a:xfrm>
            <a:off x="9805852" y="2518732"/>
            <a:ext cx="1776548" cy="505097"/>
          </a:xfrm>
          <a:prstGeom prst="ellipse">
            <a:avLst/>
          </a:prstGeom>
          <a:solidFill>
            <a:schemeClr val="tx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err="1"/>
              <a:t>Siloh</a:t>
            </a:r>
            <a:endParaRPr lang="es-CL" dirty="0"/>
          </a:p>
        </p:txBody>
      </p:sp>
      <p:sp>
        <p:nvSpPr>
          <p:cNvPr id="11" name="Elipse 10">
            <a:extLst>
              <a:ext uri="{FF2B5EF4-FFF2-40B4-BE49-F238E27FC236}">
                <a16:creationId xmlns:a16="http://schemas.microsoft.com/office/drawing/2014/main" id="{309206CF-2998-4661-BDFC-C628315C3584}"/>
              </a:ext>
            </a:extLst>
          </p:cNvPr>
          <p:cNvSpPr/>
          <p:nvPr/>
        </p:nvSpPr>
        <p:spPr>
          <a:xfrm>
            <a:off x="7350956" y="2616925"/>
            <a:ext cx="1776548" cy="505097"/>
          </a:xfrm>
          <a:prstGeom prst="ellipse">
            <a:avLst/>
          </a:prstGeom>
          <a:solidFill>
            <a:schemeClr val="tx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Mar</a:t>
            </a:r>
            <a:endParaRPr lang="es-CL" dirty="0"/>
          </a:p>
        </p:txBody>
      </p:sp>
      <p:sp>
        <p:nvSpPr>
          <p:cNvPr id="12" name="Elipse 11">
            <a:extLst>
              <a:ext uri="{FF2B5EF4-FFF2-40B4-BE49-F238E27FC236}">
                <a16:creationId xmlns:a16="http://schemas.microsoft.com/office/drawing/2014/main" id="{416DDB75-E92C-4078-AC07-74928B9CA9DA}"/>
              </a:ext>
            </a:extLst>
          </p:cNvPr>
          <p:cNvSpPr/>
          <p:nvPr/>
        </p:nvSpPr>
        <p:spPr>
          <a:xfrm>
            <a:off x="9374777" y="5225143"/>
            <a:ext cx="1911532" cy="505097"/>
          </a:xfrm>
          <a:prstGeom prst="ellipse">
            <a:avLst/>
          </a:prstGeom>
          <a:solidFill>
            <a:schemeClr val="tx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err="1"/>
              <a:t>Zilpa</a:t>
            </a:r>
            <a:endParaRPr lang="es-CL" dirty="0"/>
          </a:p>
        </p:txBody>
      </p:sp>
      <p:sp>
        <p:nvSpPr>
          <p:cNvPr id="13" name="Elipse 12">
            <a:extLst>
              <a:ext uri="{FF2B5EF4-FFF2-40B4-BE49-F238E27FC236}">
                <a16:creationId xmlns:a16="http://schemas.microsoft.com/office/drawing/2014/main" id="{68C7A4ED-B887-494A-B48B-2413BE8010EE}"/>
              </a:ext>
            </a:extLst>
          </p:cNvPr>
          <p:cNvSpPr/>
          <p:nvPr/>
        </p:nvSpPr>
        <p:spPr>
          <a:xfrm>
            <a:off x="7332618" y="5664926"/>
            <a:ext cx="1776548" cy="505097"/>
          </a:xfrm>
          <a:prstGeom prst="ellipse">
            <a:avLst/>
          </a:prstGeom>
          <a:solidFill>
            <a:schemeClr val="tx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Mujeriego</a:t>
            </a:r>
            <a:endParaRPr lang="es-CL" dirty="0"/>
          </a:p>
        </p:txBody>
      </p:sp>
      <p:sp>
        <p:nvSpPr>
          <p:cNvPr id="14" name="Elipse 13">
            <a:extLst>
              <a:ext uri="{FF2B5EF4-FFF2-40B4-BE49-F238E27FC236}">
                <a16:creationId xmlns:a16="http://schemas.microsoft.com/office/drawing/2014/main" id="{FA14E627-7A2F-49B7-9EDB-0696A9F667E4}"/>
              </a:ext>
            </a:extLst>
          </p:cNvPr>
          <p:cNvSpPr/>
          <p:nvPr/>
        </p:nvSpPr>
        <p:spPr>
          <a:xfrm>
            <a:off x="5142412" y="5760720"/>
            <a:ext cx="1776548" cy="505097"/>
          </a:xfrm>
          <a:prstGeom prst="ellipse">
            <a:avLst/>
          </a:prstGeom>
          <a:solidFill>
            <a:schemeClr val="tx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err="1"/>
              <a:t>Bilha</a:t>
            </a:r>
            <a:endParaRPr lang="es-CL" dirty="0"/>
          </a:p>
        </p:txBody>
      </p:sp>
      <p:sp>
        <p:nvSpPr>
          <p:cNvPr id="15" name="Elipse 14">
            <a:extLst>
              <a:ext uri="{FF2B5EF4-FFF2-40B4-BE49-F238E27FC236}">
                <a16:creationId xmlns:a16="http://schemas.microsoft.com/office/drawing/2014/main" id="{C7208C66-0724-42AC-BF08-FD280653B070}"/>
              </a:ext>
            </a:extLst>
          </p:cNvPr>
          <p:cNvSpPr/>
          <p:nvPr/>
        </p:nvSpPr>
        <p:spPr>
          <a:xfrm>
            <a:off x="2952206" y="5730240"/>
            <a:ext cx="1776548" cy="505097"/>
          </a:xfrm>
          <a:prstGeom prst="ellipse">
            <a:avLst/>
          </a:prstGeom>
          <a:solidFill>
            <a:schemeClr val="tx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err="1"/>
              <a:t>Siquem</a:t>
            </a:r>
            <a:endParaRPr lang="es-CL" dirty="0"/>
          </a:p>
        </p:txBody>
      </p:sp>
      <p:sp>
        <p:nvSpPr>
          <p:cNvPr id="16" name="Elipse 15">
            <a:extLst>
              <a:ext uri="{FF2B5EF4-FFF2-40B4-BE49-F238E27FC236}">
                <a16:creationId xmlns:a16="http://schemas.microsoft.com/office/drawing/2014/main" id="{7FA9739E-9762-48F6-8A5C-D3A80DEEE76F}"/>
              </a:ext>
            </a:extLst>
          </p:cNvPr>
          <p:cNvSpPr/>
          <p:nvPr/>
        </p:nvSpPr>
        <p:spPr>
          <a:xfrm>
            <a:off x="2785572" y="3921033"/>
            <a:ext cx="2255520" cy="505097"/>
          </a:xfrm>
          <a:prstGeom prst="ellipse">
            <a:avLst/>
          </a:prstGeom>
          <a:solidFill>
            <a:schemeClr val="tx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Ramo fructífero</a:t>
            </a:r>
            <a:endParaRPr lang="es-CL" dirty="0"/>
          </a:p>
        </p:txBody>
      </p:sp>
      <p:sp>
        <p:nvSpPr>
          <p:cNvPr id="17" name="Elipse 16">
            <a:extLst>
              <a:ext uri="{FF2B5EF4-FFF2-40B4-BE49-F238E27FC236}">
                <a16:creationId xmlns:a16="http://schemas.microsoft.com/office/drawing/2014/main" id="{30D10DA9-64DB-45C0-8C62-8955E3B4145C}"/>
              </a:ext>
            </a:extLst>
          </p:cNvPr>
          <p:cNvSpPr/>
          <p:nvPr/>
        </p:nvSpPr>
        <p:spPr>
          <a:xfrm>
            <a:off x="391886" y="4720046"/>
            <a:ext cx="1776548" cy="505097"/>
          </a:xfrm>
          <a:prstGeom prst="ellipse">
            <a:avLst/>
          </a:prstGeom>
          <a:solidFill>
            <a:schemeClr val="tx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Ramsés</a:t>
            </a:r>
            <a:endParaRPr lang="es-CL" dirty="0"/>
          </a:p>
        </p:txBody>
      </p:sp>
      <p:sp>
        <p:nvSpPr>
          <p:cNvPr id="18" name="Elipse 17">
            <a:extLst>
              <a:ext uri="{FF2B5EF4-FFF2-40B4-BE49-F238E27FC236}">
                <a16:creationId xmlns:a16="http://schemas.microsoft.com/office/drawing/2014/main" id="{1AD5EF45-5085-47D8-8421-9AF76AD551F4}"/>
              </a:ext>
            </a:extLst>
          </p:cNvPr>
          <p:cNvSpPr/>
          <p:nvPr/>
        </p:nvSpPr>
        <p:spPr>
          <a:xfrm>
            <a:off x="91440" y="3472321"/>
            <a:ext cx="1776548" cy="505097"/>
          </a:xfrm>
          <a:prstGeom prst="ellipse">
            <a:avLst/>
          </a:prstGeom>
          <a:solidFill>
            <a:schemeClr val="tx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Peleador</a:t>
            </a:r>
            <a:endParaRPr lang="es-CL" dirty="0"/>
          </a:p>
        </p:txBody>
      </p:sp>
      <p:sp>
        <p:nvSpPr>
          <p:cNvPr id="19" name="Elipse 18">
            <a:extLst>
              <a:ext uri="{FF2B5EF4-FFF2-40B4-BE49-F238E27FC236}">
                <a16:creationId xmlns:a16="http://schemas.microsoft.com/office/drawing/2014/main" id="{A46D34B2-44CC-4C52-B664-3CDEA2DCB560}"/>
              </a:ext>
            </a:extLst>
          </p:cNvPr>
          <p:cNvSpPr/>
          <p:nvPr/>
        </p:nvSpPr>
        <p:spPr>
          <a:xfrm>
            <a:off x="209004" y="2266183"/>
            <a:ext cx="2255519" cy="505097"/>
          </a:xfrm>
          <a:prstGeom prst="ellipse">
            <a:avLst/>
          </a:prstGeom>
          <a:solidFill>
            <a:schemeClr val="tx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Mano Derecha</a:t>
            </a:r>
            <a:endParaRPr lang="es-CL" dirty="0"/>
          </a:p>
        </p:txBody>
      </p:sp>
      <p:sp>
        <p:nvSpPr>
          <p:cNvPr id="20" name="Elipse 19">
            <a:extLst>
              <a:ext uri="{FF2B5EF4-FFF2-40B4-BE49-F238E27FC236}">
                <a16:creationId xmlns:a16="http://schemas.microsoft.com/office/drawing/2014/main" id="{0D11CF52-100A-4B95-BC5A-65C3B7557585}"/>
              </a:ext>
            </a:extLst>
          </p:cNvPr>
          <p:cNvSpPr/>
          <p:nvPr/>
        </p:nvSpPr>
        <p:spPr>
          <a:xfrm>
            <a:off x="283028" y="1127759"/>
            <a:ext cx="1776548" cy="505097"/>
          </a:xfrm>
          <a:prstGeom prst="ellipse">
            <a:avLst/>
          </a:prstGeom>
          <a:solidFill>
            <a:schemeClr val="tx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Soldado</a:t>
            </a:r>
            <a:endParaRPr lang="es-CL" dirty="0"/>
          </a:p>
        </p:txBody>
      </p:sp>
      <p:sp>
        <p:nvSpPr>
          <p:cNvPr id="21" name="Elipse 20">
            <a:extLst>
              <a:ext uri="{FF2B5EF4-FFF2-40B4-BE49-F238E27FC236}">
                <a16:creationId xmlns:a16="http://schemas.microsoft.com/office/drawing/2014/main" id="{72001128-D3EE-44FE-B660-023C5A9C0AE6}"/>
              </a:ext>
            </a:extLst>
          </p:cNvPr>
          <p:cNvSpPr/>
          <p:nvPr/>
        </p:nvSpPr>
        <p:spPr>
          <a:xfrm>
            <a:off x="6635930" y="1431469"/>
            <a:ext cx="1776548" cy="505097"/>
          </a:xfrm>
          <a:prstGeom prst="ellipse">
            <a:avLst/>
          </a:prstGeom>
          <a:solidFill>
            <a:schemeClr val="tx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Lobo</a:t>
            </a:r>
            <a:endParaRPr lang="es-CL" dirty="0"/>
          </a:p>
        </p:txBody>
      </p:sp>
      <p:sp>
        <p:nvSpPr>
          <p:cNvPr id="22" name="Elipse 21">
            <a:extLst>
              <a:ext uri="{FF2B5EF4-FFF2-40B4-BE49-F238E27FC236}">
                <a16:creationId xmlns:a16="http://schemas.microsoft.com/office/drawing/2014/main" id="{FB260BFC-FCDB-4306-B3FD-EA3C6881A19E}"/>
              </a:ext>
            </a:extLst>
          </p:cNvPr>
          <p:cNvSpPr/>
          <p:nvPr/>
        </p:nvSpPr>
        <p:spPr>
          <a:xfrm>
            <a:off x="3052353" y="1473269"/>
            <a:ext cx="1776548" cy="505097"/>
          </a:xfrm>
          <a:prstGeom prst="ellipse">
            <a:avLst/>
          </a:prstGeom>
          <a:solidFill>
            <a:schemeClr val="tx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Lucha</a:t>
            </a:r>
            <a:endParaRPr lang="es-CL" dirty="0"/>
          </a:p>
        </p:txBody>
      </p:sp>
      <p:sp>
        <p:nvSpPr>
          <p:cNvPr id="23" name="Elipse 22">
            <a:extLst>
              <a:ext uri="{FF2B5EF4-FFF2-40B4-BE49-F238E27FC236}">
                <a16:creationId xmlns:a16="http://schemas.microsoft.com/office/drawing/2014/main" id="{1928AE23-2E84-4C9D-B785-04DE40C769F3}"/>
              </a:ext>
            </a:extLst>
          </p:cNvPr>
          <p:cNvSpPr/>
          <p:nvPr/>
        </p:nvSpPr>
        <p:spPr>
          <a:xfrm>
            <a:off x="348342" y="5839097"/>
            <a:ext cx="2255520" cy="505097"/>
          </a:xfrm>
          <a:prstGeom prst="ellipse">
            <a:avLst/>
          </a:prstGeom>
          <a:solidFill>
            <a:schemeClr val="tx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El señor Oye</a:t>
            </a:r>
            <a:endParaRPr lang="es-CL" dirty="0"/>
          </a:p>
        </p:txBody>
      </p:sp>
      <p:sp>
        <p:nvSpPr>
          <p:cNvPr id="24" name="Elipse 23">
            <a:extLst>
              <a:ext uri="{FF2B5EF4-FFF2-40B4-BE49-F238E27FC236}">
                <a16:creationId xmlns:a16="http://schemas.microsoft.com/office/drawing/2014/main" id="{C124767E-5A15-46CB-87B2-C20651B3247E}"/>
              </a:ext>
            </a:extLst>
          </p:cNvPr>
          <p:cNvSpPr/>
          <p:nvPr/>
        </p:nvSpPr>
        <p:spPr>
          <a:xfrm>
            <a:off x="6831875" y="4015737"/>
            <a:ext cx="1776548" cy="505097"/>
          </a:xfrm>
          <a:prstGeom prst="ellipse">
            <a:avLst/>
          </a:prstGeom>
          <a:solidFill>
            <a:schemeClr val="tx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Pozos</a:t>
            </a:r>
            <a:endParaRPr lang="es-CL" dirty="0"/>
          </a:p>
        </p:txBody>
      </p:sp>
      <p:sp>
        <p:nvSpPr>
          <p:cNvPr id="25" name="Elipse 24">
            <a:extLst>
              <a:ext uri="{FF2B5EF4-FFF2-40B4-BE49-F238E27FC236}">
                <a16:creationId xmlns:a16="http://schemas.microsoft.com/office/drawing/2014/main" id="{3F7BCA23-0467-48F2-B945-E1789732FD77}"/>
              </a:ext>
            </a:extLst>
          </p:cNvPr>
          <p:cNvSpPr/>
          <p:nvPr/>
        </p:nvSpPr>
        <p:spPr>
          <a:xfrm>
            <a:off x="5055327" y="4573087"/>
            <a:ext cx="1776548" cy="505097"/>
          </a:xfrm>
          <a:prstGeom prst="ellipse">
            <a:avLst/>
          </a:prstGeom>
          <a:solidFill>
            <a:schemeClr val="tx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Raquel</a:t>
            </a:r>
            <a:endParaRPr lang="es-CL" dirty="0"/>
          </a:p>
        </p:txBody>
      </p:sp>
      <p:sp>
        <p:nvSpPr>
          <p:cNvPr id="26" name="Elipse 25">
            <a:extLst>
              <a:ext uri="{FF2B5EF4-FFF2-40B4-BE49-F238E27FC236}">
                <a16:creationId xmlns:a16="http://schemas.microsoft.com/office/drawing/2014/main" id="{1BE0508C-B525-44E2-8B3D-7FF40D2DCC60}"/>
              </a:ext>
            </a:extLst>
          </p:cNvPr>
          <p:cNvSpPr/>
          <p:nvPr/>
        </p:nvSpPr>
        <p:spPr>
          <a:xfrm>
            <a:off x="9805852" y="3763188"/>
            <a:ext cx="1776548" cy="505097"/>
          </a:xfrm>
          <a:prstGeom prst="ellipse">
            <a:avLst/>
          </a:prstGeom>
          <a:solidFill>
            <a:schemeClr val="tx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Añade</a:t>
            </a:r>
            <a:endParaRPr lang="es-CL" dirty="0"/>
          </a:p>
        </p:txBody>
      </p:sp>
      <p:sp>
        <p:nvSpPr>
          <p:cNvPr id="27" name="Elipse 26">
            <a:extLst>
              <a:ext uri="{FF2B5EF4-FFF2-40B4-BE49-F238E27FC236}">
                <a16:creationId xmlns:a16="http://schemas.microsoft.com/office/drawing/2014/main" id="{1387A3E6-CF1D-4EA0-A99A-B1B83E68FA83}"/>
              </a:ext>
            </a:extLst>
          </p:cNvPr>
          <p:cNvSpPr/>
          <p:nvPr/>
        </p:nvSpPr>
        <p:spPr>
          <a:xfrm>
            <a:off x="2603862" y="2671354"/>
            <a:ext cx="1776548" cy="505097"/>
          </a:xfrm>
          <a:prstGeom prst="ellipse">
            <a:avLst/>
          </a:prstGeom>
          <a:solidFill>
            <a:schemeClr val="tx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Único</a:t>
            </a:r>
            <a:endParaRPr lang="es-CL" dirty="0"/>
          </a:p>
        </p:txBody>
      </p:sp>
    </p:spTree>
    <p:extLst>
      <p:ext uri="{BB962C8B-B14F-4D97-AF65-F5344CB8AC3E}">
        <p14:creationId xmlns:p14="http://schemas.microsoft.com/office/powerpoint/2010/main" val="226688569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fltVal val="0"/>
                                          </p:val>
                                        </p:tav>
                                        <p:tav tm="100000">
                                          <p:val>
                                            <p:strVal val="#ppt_w"/>
                                          </p:val>
                                        </p:tav>
                                      </p:tavLst>
                                    </p:anim>
                                    <p:anim calcmode="lin" valueType="num">
                                      <p:cBhvr>
                                        <p:cTn id="14" dur="1000" fill="hold"/>
                                        <p:tgtEl>
                                          <p:spTgt spid="22"/>
                                        </p:tgtEl>
                                        <p:attrNameLst>
                                          <p:attrName>ppt_h</p:attrName>
                                        </p:attrNameLst>
                                      </p:cBhvr>
                                      <p:tavLst>
                                        <p:tav tm="0">
                                          <p:val>
                                            <p:fltVal val="0"/>
                                          </p:val>
                                        </p:tav>
                                        <p:tav tm="100000">
                                          <p:val>
                                            <p:strVal val="#ppt_h"/>
                                          </p:val>
                                        </p:tav>
                                      </p:tavLst>
                                    </p:anim>
                                    <p:anim calcmode="lin" valueType="num">
                                      <p:cBhvr>
                                        <p:cTn id="15" dur="1000" fill="hold"/>
                                        <p:tgtEl>
                                          <p:spTgt spid="22"/>
                                        </p:tgtEl>
                                        <p:attrNameLst>
                                          <p:attrName>style.rotation</p:attrName>
                                        </p:attrNameLst>
                                      </p:cBhvr>
                                      <p:tavLst>
                                        <p:tav tm="0">
                                          <p:val>
                                            <p:fltVal val="90"/>
                                          </p:val>
                                        </p:tav>
                                        <p:tav tm="100000">
                                          <p:val>
                                            <p:fltVal val="0"/>
                                          </p:val>
                                        </p:tav>
                                      </p:tavLst>
                                    </p:anim>
                                    <p:animEffect transition="in" filter="fade">
                                      <p:cBhvr>
                                        <p:cTn id="16" dur="1000"/>
                                        <p:tgtEl>
                                          <p:spTgt spid="22"/>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fltVal val="0"/>
                                          </p:val>
                                        </p:tav>
                                        <p:tav tm="100000">
                                          <p:val>
                                            <p:strVal val="#ppt_w"/>
                                          </p:val>
                                        </p:tav>
                                      </p:tavLst>
                                    </p:anim>
                                    <p:anim calcmode="lin" valueType="num">
                                      <p:cBhvr>
                                        <p:cTn id="38" dur="1000" fill="hold"/>
                                        <p:tgtEl>
                                          <p:spTgt spid="9"/>
                                        </p:tgtEl>
                                        <p:attrNameLst>
                                          <p:attrName>ppt_h</p:attrName>
                                        </p:attrNameLst>
                                      </p:cBhvr>
                                      <p:tavLst>
                                        <p:tav tm="0">
                                          <p:val>
                                            <p:fltVal val="0"/>
                                          </p:val>
                                        </p:tav>
                                        <p:tav tm="100000">
                                          <p:val>
                                            <p:strVal val="#ppt_h"/>
                                          </p:val>
                                        </p:tav>
                                      </p:tavLst>
                                    </p:anim>
                                    <p:anim calcmode="lin" valueType="num">
                                      <p:cBhvr>
                                        <p:cTn id="39" dur="1000" fill="hold"/>
                                        <p:tgtEl>
                                          <p:spTgt spid="9"/>
                                        </p:tgtEl>
                                        <p:attrNameLst>
                                          <p:attrName>style.rotation</p:attrName>
                                        </p:attrNameLst>
                                      </p:cBhvr>
                                      <p:tavLst>
                                        <p:tav tm="0">
                                          <p:val>
                                            <p:fltVal val="90"/>
                                          </p:val>
                                        </p:tav>
                                        <p:tav tm="100000">
                                          <p:val>
                                            <p:fltVal val="0"/>
                                          </p:val>
                                        </p:tav>
                                      </p:tavLst>
                                    </p:anim>
                                    <p:animEffect transition="in" filter="fade">
                                      <p:cBhvr>
                                        <p:cTn id="40" dur="1000"/>
                                        <p:tgtEl>
                                          <p:spTgt spid="9"/>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p:cTn id="43" dur="1000" fill="hold"/>
                                        <p:tgtEl>
                                          <p:spTgt spid="26"/>
                                        </p:tgtEl>
                                        <p:attrNameLst>
                                          <p:attrName>ppt_w</p:attrName>
                                        </p:attrNameLst>
                                      </p:cBhvr>
                                      <p:tavLst>
                                        <p:tav tm="0">
                                          <p:val>
                                            <p:fltVal val="0"/>
                                          </p:val>
                                        </p:tav>
                                        <p:tav tm="100000">
                                          <p:val>
                                            <p:strVal val="#ppt_w"/>
                                          </p:val>
                                        </p:tav>
                                      </p:tavLst>
                                    </p:anim>
                                    <p:anim calcmode="lin" valueType="num">
                                      <p:cBhvr>
                                        <p:cTn id="44" dur="1000" fill="hold"/>
                                        <p:tgtEl>
                                          <p:spTgt spid="26"/>
                                        </p:tgtEl>
                                        <p:attrNameLst>
                                          <p:attrName>ppt_h</p:attrName>
                                        </p:attrNameLst>
                                      </p:cBhvr>
                                      <p:tavLst>
                                        <p:tav tm="0">
                                          <p:val>
                                            <p:fltVal val="0"/>
                                          </p:val>
                                        </p:tav>
                                        <p:tav tm="100000">
                                          <p:val>
                                            <p:strVal val="#ppt_h"/>
                                          </p:val>
                                        </p:tav>
                                      </p:tavLst>
                                    </p:anim>
                                    <p:anim calcmode="lin" valueType="num">
                                      <p:cBhvr>
                                        <p:cTn id="45" dur="1000" fill="hold"/>
                                        <p:tgtEl>
                                          <p:spTgt spid="26"/>
                                        </p:tgtEl>
                                        <p:attrNameLst>
                                          <p:attrName>style.rotation</p:attrName>
                                        </p:attrNameLst>
                                      </p:cBhvr>
                                      <p:tavLst>
                                        <p:tav tm="0">
                                          <p:val>
                                            <p:fltVal val="90"/>
                                          </p:val>
                                        </p:tav>
                                        <p:tav tm="100000">
                                          <p:val>
                                            <p:fltVal val="0"/>
                                          </p:val>
                                        </p:tav>
                                      </p:tavLst>
                                    </p:anim>
                                    <p:animEffect transition="in" filter="fade">
                                      <p:cBhvr>
                                        <p:cTn id="46" dur="1000"/>
                                        <p:tgtEl>
                                          <p:spTgt spid="26"/>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90"/>
                                          </p:val>
                                        </p:tav>
                                        <p:tav tm="100000">
                                          <p:val>
                                            <p:fltVal val="0"/>
                                          </p:val>
                                        </p:tav>
                                      </p:tavLst>
                                    </p:anim>
                                    <p:animEffect transition="in" filter="fade">
                                      <p:cBhvr>
                                        <p:cTn id="52" dur="1000"/>
                                        <p:tgtEl>
                                          <p:spTgt spid="10"/>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1000" fill="hold"/>
                                        <p:tgtEl>
                                          <p:spTgt spid="11"/>
                                        </p:tgtEl>
                                        <p:attrNameLst>
                                          <p:attrName>ppt_w</p:attrName>
                                        </p:attrNameLst>
                                      </p:cBhvr>
                                      <p:tavLst>
                                        <p:tav tm="0">
                                          <p:val>
                                            <p:fltVal val="0"/>
                                          </p:val>
                                        </p:tav>
                                        <p:tav tm="100000">
                                          <p:val>
                                            <p:strVal val="#ppt_w"/>
                                          </p:val>
                                        </p:tav>
                                      </p:tavLst>
                                    </p:anim>
                                    <p:anim calcmode="lin" valueType="num">
                                      <p:cBhvr>
                                        <p:cTn id="56" dur="1000" fill="hold"/>
                                        <p:tgtEl>
                                          <p:spTgt spid="11"/>
                                        </p:tgtEl>
                                        <p:attrNameLst>
                                          <p:attrName>ppt_h</p:attrName>
                                        </p:attrNameLst>
                                      </p:cBhvr>
                                      <p:tavLst>
                                        <p:tav tm="0">
                                          <p:val>
                                            <p:fltVal val="0"/>
                                          </p:val>
                                        </p:tav>
                                        <p:tav tm="100000">
                                          <p:val>
                                            <p:strVal val="#ppt_h"/>
                                          </p:val>
                                        </p:tav>
                                      </p:tavLst>
                                    </p:anim>
                                    <p:anim calcmode="lin" valueType="num">
                                      <p:cBhvr>
                                        <p:cTn id="57" dur="1000" fill="hold"/>
                                        <p:tgtEl>
                                          <p:spTgt spid="11"/>
                                        </p:tgtEl>
                                        <p:attrNameLst>
                                          <p:attrName>style.rotation</p:attrName>
                                        </p:attrNameLst>
                                      </p:cBhvr>
                                      <p:tavLst>
                                        <p:tav tm="0">
                                          <p:val>
                                            <p:fltVal val="90"/>
                                          </p:val>
                                        </p:tav>
                                        <p:tav tm="100000">
                                          <p:val>
                                            <p:fltVal val="0"/>
                                          </p:val>
                                        </p:tav>
                                      </p:tavLst>
                                    </p:anim>
                                    <p:animEffect transition="in" filter="fade">
                                      <p:cBhvr>
                                        <p:cTn id="58" dur="1000"/>
                                        <p:tgtEl>
                                          <p:spTgt spid="11"/>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1000" fill="hold"/>
                                        <p:tgtEl>
                                          <p:spTgt spid="24"/>
                                        </p:tgtEl>
                                        <p:attrNameLst>
                                          <p:attrName>ppt_w</p:attrName>
                                        </p:attrNameLst>
                                      </p:cBhvr>
                                      <p:tavLst>
                                        <p:tav tm="0">
                                          <p:val>
                                            <p:fltVal val="0"/>
                                          </p:val>
                                        </p:tav>
                                        <p:tav tm="100000">
                                          <p:val>
                                            <p:strVal val="#ppt_w"/>
                                          </p:val>
                                        </p:tav>
                                      </p:tavLst>
                                    </p:anim>
                                    <p:anim calcmode="lin" valueType="num">
                                      <p:cBhvr>
                                        <p:cTn id="62" dur="1000" fill="hold"/>
                                        <p:tgtEl>
                                          <p:spTgt spid="24"/>
                                        </p:tgtEl>
                                        <p:attrNameLst>
                                          <p:attrName>ppt_h</p:attrName>
                                        </p:attrNameLst>
                                      </p:cBhvr>
                                      <p:tavLst>
                                        <p:tav tm="0">
                                          <p:val>
                                            <p:fltVal val="0"/>
                                          </p:val>
                                        </p:tav>
                                        <p:tav tm="100000">
                                          <p:val>
                                            <p:strVal val="#ppt_h"/>
                                          </p:val>
                                        </p:tav>
                                      </p:tavLst>
                                    </p:anim>
                                    <p:anim calcmode="lin" valueType="num">
                                      <p:cBhvr>
                                        <p:cTn id="63" dur="1000" fill="hold"/>
                                        <p:tgtEl>
                                          <p:spTgt spid="24"/>
                                        </p:tgtEl>
                                        <p:attrNameLst>
                                          <p:attrName>style.rotation</p:attrName>
                                        </p:attrNameLst>
                                      </p:cBhvr>
                                      <p:tavLst>
                                        <p:tav tm="0">
                                          <p:val>
                                            <p:fltVal val="90"/>
                                          </p:val>
                                        </p:tav>
                                        <p:tav tm="100000">
                                          <p:val>
                                            <p:fltVal val="0"/>
                                          </p:val>
                                        </p:tav>
                                      </p:tavLst>
                                    </p:anim>
                                    <p:animEffect transition="in" filter="fade">
                                      <p:cBhvr>
                                        <p:cTn id="64" dur="1000"/>
                                        <p:tgtEl>
                                          <p:spTgt spid="24"/>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1000" fill="hold"/>
                                        <p:tgtEl>
                                          <p:spTgt spid="12"/>
                                        </p:tgtEl>
                                        <p:attrNameLst>
                                          <p:attrName>ppt_w</p:attrName>
                                        </p:attrNameLst>
                                      </p:cBhvr>
                                      <p:tavLst>
                                        <p:tav tm="0">
                                          <p:val>
                                            <p:fltVal val="0"/>
                                          </p:val>
                                        </p:tav>
                                        <p:tav tm="100000">
                                          <p:val>
                                            <p:strVal val="#ppt_w"/>
                                          </p:val>
                                        </p:tav>
                                      </p:tavLst>
                                    </p:anim>
                                    <p:anim calcmode="lin" valueType="num">
                                      <p:cBhvr>
                                        <p:cTn id="68" dur="1000" fill="hold"/>
                                        <p:tgtEl>
                                          <p:spTgt spid="12"/>
                                        </p:tgtEl>
                                        <p:attrNameLst>
                                          <p:attrName>ppt_h</p:attrName>
                                        </p:attrNameLst>
                                      </p:cBhvr>
                                      <p:tavLst>
                                        <p:tav tm="0">
                                          <p:val>
                                            <p:fltVal val="0"/>
                                          </p:val>
                                        </p:tav>
                                        <p:tav tm="100000">
                                          <p:val>
                                            <p:strVal val="#ppt_h"/>
                                          </p:val>
                                        </p:tav>
                                      </p:tavLst>
                                    </p:anim>
                                    <p:anim calcmode="lin" valueType="num">
                                      <p:cBhvr>
                                        <p:cTn id="69" dur="1000" fill="hold"/>
                                        <p:tgtEl>
                                          <p:spTgt spid="12"/>
                                        </p:tgtEl>
                                        <p:attrNameLst>
                                          <p:attrName>style.rotation</p:attrName>
                                        </p:attrNameLst>
                                      </p:cBhvr>
                                      <p:tavLst>
                                        <p:tav tm="0">
                                          <p:val>
                                            <p:fltVal val="90"/>
                                          </p:val>
                                        </p:tav>
                                        <p:tav tm="100000">
                                          <p:val>
                                            <p:fltVal val="0"/>
                                          </p:val>
                                        </p:tav>
                                      </p:tavLst>
                                    </p:anim>
                                    <p:animEffect transition="in" filter="fade">
                                      <p:cBhvr>
                                        <p:cTn id="70" dur="1000"/>
                                        <p:tgtEl>
                                          <p:spTgt spid="12"/>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p:cTn id="73" dur="1000" fill="hold"/>
                                        <p:tgtEl>
                                          <p:spTgt spid="13"/>
                                        </p:tgtEl>
                                        <p:attrNameLst>
                                          <p:attrName>ppt_w</p:attrName>
                                        </p:attrNameLst>
                                      </p:cBhvr>
                                      <p:tavLst>
                                        <p:tav tm="0">
                                          <p:val>
                                            <p:fltVal val="0"/>
                                          </p:val>
                                        </p:tav>
                                        <p:tav tm="100000">
                                          <p:val>
                                            <p:strVal val="#ppt_w"/>
                                          </p:val>
                                        </p:tav>
                                      </p:tavLst>
                                    </p:anim>
                                    <p:anim calcmode="lin" valueType="num">
                                      <p:cBhvr>
                                        <p:cTn id="74" dur="1000" fill="hold"/>
                                        <p:tgtEl>
                                          <p:spTgt spid="13"/>
                                        </p:tgtEl>
                                        <p:attrNameLst>
                                          <p:attrName>ppt_h</p:attrName>
                                        </p:attrNameLst>
                                      </p:cBhvr>
                                      <p:tavLst>
                                        <p:tav tm="0">
                                          <p:val>
                                            <p:fltVal val="0"/>
                                          </p:val>
                                        </p:tav>
                                        <p:tav tm="100000">
                                          <p:val>
                                            <p:strVal val="#ppt_h"/>
                                          </p:val>
                                        </p:tav>
                                      </p:tavLst>
                                    </p:anim>
                                    <p:anim calcmode="lin" valueType="num">
                                      <p:cBhvr>
                                        <p:cTn id="75" dur="1000" fill="hold"/>
                                        <p:tgtEl>
                                          <p:spTgt spid="13"/>
                                        </p:tgtEl>
                                        <p:attrNameLst>
                                          <p:attrName>style.rotation</p:attrName>
                                        </p:attrNameLst>
                                      </p:cBhvr>
                                      <p:tavLst>
                                        <p:tav tm="0">
                                          <p:val>
                                            <p:fltVal val="90"/>
                                          </p:val>
                                        </p:tav>
                                        <p:tav tm="100000">
                                          <p:val>
                                            <p:fltVal val="0"/>
                                          </p:val>
                                        </p:tav>
                                      </p:tavLst>
                                    </p:anim>
                                    <p:animEffect transition="in" filter="fade">
                                      <p:cBhvr>
                                        <p:cTn id="76" dur="1000"/>
                                        <p:tgtEl>
                                          <p:spTgt spid="13"/>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p:cTn id="79" dur="1000" fill="hold"/>
                                        <p:tgtEl>
                                          <p:spTgt spid="27"/>
                                        </p:tgtEl>
                                        <p:attrNameLst>
                                          <p:attrName>ppt_w</p:attrName>
                                        </p:attrNameLst>
                                      </p:cBhvr>
                                      <p:tavLst>
                                        <p:tav tm="0">
                                          <p:val>
                                            <p:fltVal val="0"/>
                                          </p:val>
                                        </p:tav>
                                        <p:tav tm="100000">
                                          <p:val>
                                            <p:strVal val="#ppt_w"/>
                                          </p:val>
                                        </p:tav>
                                      </p:tavLst>
                                    </p:anim>
                                    <p:anim calcmode="lin" valueType="num">
                                      <p:cBhvr>
                                        <p:cTn id="80" dur="1000" fill="hold"/>
                                        <p:tgtEl>
                                          <p:spTgt spid="27"/>
                                        </p:tgtEl>
                                        <p:attrNameLst>
                                          <p:attrName>ppt_h</p:attrName>
                                        </p:attrNameLst>
                                      </p:cBhvr>
                                      <p:tavLst>
                                        <p:tav tm="0">
                                          <p:val>
                                            <p:fltVal val="0"/>
                                          </p:val>
                                        </p:tav>
                                        <p:tav tm="100000">
                                          <p:val>
                                            <p:strVal val="#ppt_h"/>
                                          </p:val>
                                        </p:tav>
                                      </p:tavLst>
                                    </p:anim>
                                    <p:anim calcmode="lin" valueType="num">
                                      <p:cBhvr>
                                        <p:cTn id="81" dur="1000" fill="hold"/>
                                        <p:tgtEl>
                                          <p:spTgt spid="27"/>
                                        </p:tgtEl>
                                        <p:attrNameLst>
                                          <p:attrName>style.rotation</p:attrName>
                                        </p:attrNameLst>
                                      </p:cBhvr>
                                      <p:tavLst>
                                        <p:tav tm="0">
                                          <p:val>
                                            <p:fltVal val="90"/>
                                          </p:val>
                                        </p:tav>
                                        <p:tav tm="100000">
                                          <p:val>
                                            <p:fltVal val="0"/>
                                          </p:val>
                                        </p:tav>
                                      </p:tavLst>
                                    </p:anim>
                                    <p:animEffect transition="in" filter="fade">
                                      <p:cBhvr>
                                        <p:cTn id="82" dur="1000"/>
                                        <p:tgtEl>
                                          <p:spTgt spid="27"/>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p:cTn id="85" dur="1000" fill="hold"/>
                                        <p:tgtEl>
                                          <p:spTgt spid="14"/>
                                        </p:tgtEl>
                                        <p:attrNameLst>
                                          <p:attrName>ppt_w</p:attrName>
                                        </p:attrNameLst>
                                      </p:cBhvr>
                                      <p:tavLst>
                                        <p:tav tm="0">
                                          <p:val>
                                            <p:fltVal val="0"/>
                                          </p:val>
                                        </p:tav>
                                        <p:tav tm="100000">
                                          <p:val>
                                            <p:strVal val="#ppt_w"/>
                                          </p:val>
                                        </p:tav>
                                      </p:tavLst>
                                    </p:anim>
                                    <p:anim calcmode="lin" valueType="num">
                                      <p:cBhvr>
                                        <p:cTn id="86" dur="1000" fill="hold"/>
                                        <p:tgtEl>
                                          <p:spTgt spid="14"/>
                                        </p:tgtEl>
                                        <p:attrNameLst>
                                          <p:attrName>ppt_h</p:attrName>
                                        </p:attrNameLst>
                                      </p:cBhvr>
                                      <p:tavLst>
                                        <p:tav tm="0">
                                          <p:val>
                                            <p:fltVal val="0"/>
                                          </p:val>
                                        </p:tav>
                                        <p:tav tm="100000">
                                          <p:val>
                                            <p:strVal val="#ppt_h"/>
                                          </p:val>
                                        </p:tav>
                                      </p:tavLst>
                                    </p:anim>
                                    <p:anim calcmode="lin" valueType="num">
                                      <p:cBhvr>
                                        <p:cTn id="87" dur="1000" fill="hold"/>
                                        <p:tgtEl>
                                          <p:spTgt spid="14"/>
                                        </p:tgtEl>
                                        <p:attrNameLst>
                                          <p:attrName>style.rotation</p:attrName>
                                        </p:attrNameLst>
                                      </p:cBhvr>
                                      <p:tavLst>
                                        <p:tav tm="0">
                                          <p:val>
                                            <p:fltVal val="90"/>
                                          </p:val>
                                        </p:tav>
                                        <p:tav tm="100000">
                                          <p:val>
                                            <p:fltVal val="0"/>
                                          </p:val>
                                        </p:tav>
                                      </p:tavLst>
                                    </p:anim>
                                    <p:animEffect transition="in" filter="fade">
                                      <p:cBhvr>
                                        <p:cTn id="88" dur="1000"/>
                                        <p:tgtEl>
                                          <p:spTgt spid="14"/>
                                        </p:tgtEl>
                                      </p:cBhvr>
                                    </p:animEffect>
                                  </p:childTnLst>
                                </p:cTn>
                              </p:par>
                              <p:par>
                                <p:cTn id="89" presetID="31" presetClass="entr" presetSubtype="0" fill="hold" grpId="0" nodeType="with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p:cTn id="91" dur="1000" fill="hold"/>
                                        <p:tgtEl>
                                          <p:spTgt spid="15"/>
                                        </p:tgtEl>
                                        <p:attrNameLst>
                                          <p:attrName>ppt_w</p:attrName>
                                        </p:attrNameLst>
                                      </p:cBhvr>
                                      <p:tavLst>
                                        <p:tav tm="0">
                                          <p:val>
                                            <p:fltVal val="0"/>
                                          </p:val>
                                        </p:tav>
                                        <p:tav tm="100000">
                                          <p:val>
                                            <p:strVal val="#ppt_w"/>
                                          </p:val>
                                        </p:tav>
                                      </p:tavLst>
                                    </p:anim>
                                    <p:anim calcmode="lin" valueType="num">
                                      <p:cBhvr>
                                        <p:cTn id="92" dur="1000" fill="hold"/>
                                        <p:tgtEl>
                                          <p:spTgt spid="15"/>
                                        </p:tgtEl>
                                        <p:attrNameLst>
                                          <p:attrName>ppt_h</p:attrName>
                                        </p:attrNameLst>
                                      </p:cBhvr>
                                      <p:tavLst>
                                        <p:tav tm="0">
                                          <p:val>
                                            <p:fltVal val="0"/>
                                          </p:val>
                                        </p:tav>
                                        <p:tav tm="100000">
                                          <p:val>
                                            <p:strVal val="#ppt_h"/>
                                          </p:val>
                                        </p:tav>
                                      </p:tavLst>
                                    </p:anim>
                                    <p:anim calcmode="lin" valueType="num">
                                      <p:cBhvr>
                                        <p:cTn id="93" dur="1000" fill="hold"/>
                                        <p:tgtEl>
                                          <p:spTgt spid="15"/>
                                        </p:tgtEl>
                                        <p:attrNameLst>
                                          <p:attrName>style.rotation</p:attrName>
                                        </p:attrNameLst>
                                      </p:cBhvr>
                                      <p:tavLst>
                                        <p:tav tm="0">
                                          <p:val>
                                            <p:fltVal val="90"/>
                                          </p:val>
                                        </p:tav>
                                        <p:tav tm="100000">
                                          <p:val>
                                            <p:fltVal val="0"/>
                                          </p:val>
                                        </p:tav>
                                      </p:tavLst>
                                    </p:anim>
                                    <p:animEffect transition="in" filter="fade">
                                      <p:cBhvr>
                                        <p:cTn id="94" dur="1000"/>
                                        <p:tgtEl>
                                          <p:spTgt spid="15"/>
                                        </p:tgtEl>
                                      </p:cBhvr>
                                    </p:animEffect>
                                  </p:childTnLst>
                                </p:cTn>
                              </p:par>
                              <p:par>
                                <p:cTn id="95" presetID="31" presetClass="entr" presetSubtype="0" fill="hold" grpId="0" nodeType="withEffect">
                                  <p:stCondLst>
                                    <p:cond delay="0"/>
                                  </p:stCondLst>
                                  <p:childTnLst>
                                    <p:set>
                                      <p:cBhvr>
                                        <p:cTn id="96" dur="1" fill="hold">
                                          <p:stCondLst>
                                            <p:cond delay="0"/>
                                          </p:stCondLst>
                                        </p:cTn>
                                        <p:tgtEl>
                                          <p:spTgt spid="23"/>
                                        </p:tgtEl>
                                        <p:attrNameLst>
                                          <p:attrName>style.visibility</p:attrName>
                                        </p:attrNameLst>
                                      </p:cBhvr>
                                      <p:to>
                                        <p:strVal val="visible"/>
                                      </p:to>
                                    </p:set>
                                    <p:anim calcmode="lin" valueType="num">
                                      <p:cBhvr>
                                        <p:cTn id="97" dur="1000" fill="hold"/>
                                        <p:tgtEl>
                                          <p:spTgt spid="23"/>
                                        </p:tgtEl>
                                        <p:attrNameLst>
                                          <p:attrName>ppt_w</p:attrName>
                                        </p:attrNameLst>
                                      </p:cBhvr>
                                      <p:tavLst>
                                        <p:tav tm="0">
                                          <p:val>
                                            <p:fltVal val="0"/>
                                          </p:val>
                                        </p:tav>
                                        <p:tav tm="100000">
                                          <p:val>
                                            <p:strVal val="#ppt_w"/>
                                          </p:val>
                                        </p:tav>
                                      </p:tavLst>
                                    </p:anim>
                                    <p:anim calcmode="lin" valueType="num">
                                      <p:cBhvr>
                                        <p:cTn id="98" dur="1000" fill="hold"/>
                                        <p:tgtEl>
                                          <p:spTgt spid="23"/>
                                        </p:tgtEl>
                                        <p:attrNameLst>
                                          <p:attrName>ppt_h</p:attrName>
                                        </p:attrNameLst>
                                      </p:cBhvr>
                                      <p:tavLst>
                                        <p:tav tm="0">
                                          <p:val>
                                            <p:fltVal val="0"/>
                                          </p:val>
                                        </p:tav>
                                        <p:tav tm="100000">
                                          <p:val>
                                            <p:strVal val="#ppt_h"/>
                                          </p:val>
                                        </p:tav>
                                      </p:tavLst>
                                    </p:anim>
                                    <p:anim calcmode="lin" valueType="num">
                                      <p:cBhvr>
                                        <p:cTn id="99" dur="1000" fill="hold"/>
                                        <p:tgtEl>
                                          <p:spTgt spid="23"/>
                                        </p:tgtEl>
                                        <p:attrNameLst>
                                          <p:attrName>style.rotation</p:attrName>
                                        </p:attrNameLst>
                                      </p:cBhvr>
                                      <p:tavLst>
                                        <p:tav tm="0">
                                          <p:val>
                                            <p:fltVal val="90"/>
                                          </p:val>
                                        </p:tav>
                                        <p:tav tm="100000">
                                          <p:val>
                                            <p:fltVal val="0"/>
                                          </p:val>
                                        </p:tav>
                                      </p:tavLst>
                                    </p:anim>
                                    <p:animEffect transition="in" filter="fade">
                                      <p:cBhvr>
                                        <p:cTn id="100" dur="1000"/>
                                        <p:tgtEl>
                                          <p:spTgt spid="23"/>
                                        </p:tgtEl>
                                      </p:cBhvr>
                                    </p:animEffect>
                                  </p:childTnLst>
                                </p:cTn>
                              </p:par>
                              <p:par>
                                <p:cTn id="101" presetID="31" presetClass="entr" presetSubtype="0" fill="hold" grpId="0" nodeType="withEffect">
                                  <p:stCondLst>
                                    <p:cond delay="0"/>
                                  </p:stCondLst>
                                  <p:childTnLst>
                                    <p:set>
                                      <p:cBhvr>
                                        <p:cTn id="102" dur="1" fill="hold">
                                          <p:stCondLst>
                                            <p:cond delay="0"/>
                                          </p:stCondLst>
                                        </p:cTn>
                                        <p:tgtEl>
                                          <p:spTgt spid="25"/>
                                        </p:tgtEl>
                                        <p:attrNameLst>
                                          <p:attrName>style.visibility</p:attrName>
                                        </p:attrNameLst>
                                      </p:cBhvr>
                                      <p:to>
                                        <p:strVal val="visible"/>
                                      </p:to>
                                    </p:set>
                                    <p:anim calcmode="lin" valueType="num">
                                      <p:cBhvr>
                                        <p:cTn id="103" dur="1000" fill="hold"/>
                                        <p:tgtEl>
                                          <p:spTgt spid="25"/>
                                        </p:tgtEl>
                                        <p:attrNameLst>
                                          <p:attrName>ppt_w</p:attrName>
                                        </p:attrNameLst>
                                      </p:cBhvr>
                                      <p:tavLst>
                                        <p:tav tm="0">
                                          <p:val>
                                            <p:fltVal val="0"/>
                                          </p:val>
                                        </p:tav>
                                        <p:tav tm="100000">
                                          <p:val>
                                            <p:strVal val="#ppt_w"/>
                                          </p:val>
                                        </p:tav>
                                      </p:tavLst>
                                    </p:anim>
                                    <p:anim calcmode="lin" valueType="num">
                                      <p:cBhvr>
                                        <p:cTn id="104" dur="1000" fill="hold"/>
                                        <p:tgtEl>
                                          <p:spTgt spid="25"/>
                                        </p:tgtEl>
                                        <p:attrNameLst>
                                          <p:attrName>ppt_h</p:attrName>
                                        </p:attrNameLst>
                                      </p:cBhvr>
                                      <p:tavLst>
                                        <p:tav tm="0">
                                          <p:val>
                                            <p:fltVal val="0"/>
                                          </p:val>
                                        </p:tav>
                                        <p:tav tm="100000">
                                          <p:val>
                                            <p:strVal val="#ppt_h"/>
                                          </p:val>
                                        </p:tav>
                                      </p:tavLst>
                                    </p:anim>
                                    <p:anim calcmode="lin" valueType="num">
                                      <p:cBhvr>
                                        <p:cTn id="105" dur="1000" fill="hold"/>
                                        <p:tgtEl>
                                          <p:spTgt spid="25"/>
                                        </p:tgtEl>
                                        <p:attrNameLst>
                                          <p:attrName>style.rotation</p:attrName>
                                        </p:attrNameLst>
                                      </p:cBhvr>
                                      <p:tavLst>
                                        <p:tav tm="0">
                                          <p:val>
                                            <p:fltVal val="90"/>
                                          </p:val>
                                        </p:tav>
                                        <p:tav tm="100000">
                                          <p:val>
                                            <p:fltVal val="0"/>
                                          </p:val>
                                        </p:tav>
                                      </p:tavLst>
                                    </p:anim>
                                    <p:animEffect transition="in" filter="fade">
                                      <p:cBhvr>
                                        <p:cTn id="106" dur="1000"/>
                                        <p:tgtEl>
                                          <p:spTgt spid="25"/>
                                        </p:tgtEl>
                                      </p:cBhvr>
                                    </p:animEffect>
                                  </p:childTnLst>
                                </p:cTn>
                              </p:par>
                              <p:par>
                                <p:cTn id="107" presetID="31" presetClass="entr" presetSubtype="0" fill="hold" grpId="0" nodeType="withEffect">
                                  <p:stCondLst>
                                    <p:cond delay="0"/>
                                  </p:stCondLst>
                                  <p:childTnLst>
                                    <p:set>
                                      <p:cBhvr>
                                        <p:cTn id="108" dur="1" fill="hold">
                                          <p:stCondLst>
                                            <p:cond delay="0"/>
                                          </p:stCondLst>
                                        </p:cTn>
                                        <p:tgtEl>
                                          <p:spTgt spid="20"/>
                                        </p:tgtEl>
                                        <p:attrNameLst>
                                          <p:attrName>style.visibility</p:attrName>
                                        </p:attrNameLst>
                                      </p:cBhvr>
                                      <p:to>
                                        <p:strVal val="visible"/>
                                      </p:to>
                                    </p:set>
                                    <p:anim calcmode="lin" valueType="num">
                                      <p:cBhvr>
                                        <p:cTn id="109" dur="1000" fill="hold"/>
                                        <p:tgtEl>
                                          <p:spTgt spid="20"/>
                                        </p:tgtEl>
                                        <p:attrNameLst>
                                          <p:attrName>ppt_w</p:attrName>
                                        </p:attrNameLst>
                                      </p:cBhvr>
                                      <p:tavLst>
                                        <p:tav tm="0">
                                          <p:val>
                                            <p:fltVal val="0"/>
                                          </p:val>
                                        </p:tav>
                                        <p:tav tm="100000">
                                          <p:val>
                                            <p:strVal val="#ppt_w"/>
                                          </p:val>
                                        </p:tav>
                                      </p:tavLst>
                                    </p:anim>
                                    <p:anim calcmode="lin" valueType="num">
                                      <p:cBhvr>
                                        <p:cTn id="110" dur="1000" fill="hold"/>
                                        <p:tgtEl>
                                          <p:spTgt spid="20"/>
                                        </p:tgtEl>
                                        <p:attrNameLst>
                                          <p:attrName>ppt_h</p:attrName>
                                        </p:attrNameLst>
                                      </p:cBhvr>
                                      <p:tavLst>
                                        <p:tav tm="0">
                                          <p:val>
                                            <p:fltVal val="0"/>
                                          </p:val>
                                        </p:tav>
                                        <p:tav tm="100000">
                                          <p:val>
                                            <p:strVal val="#ppt_h"/>
                                          </p:val>
                                        </p:tav>
                                      </p:tavLst>
                                    </p:anim>
                                    <p:anim calcmode="lin" valueType="num">
                                      <p:cBhvr>
                                        <p:cTn id="111" dur="1000" fill="hold"/>
                                        <p:tgtEl>
                                          <p:spTgt spid="20"/>
                                        </p:tgtEl>
                                        <p:attrNameLst>
                                          <p:attrName>style.rotation</p:attrName>
                                        </p:attrNameLst>
                                      </p:cBhvr>
                                      <p:tavLst>
                                        <p:tav tm="0">
                                          <p:val>
                                            <p:fltVal val="90"/>
                                          </p:val>
                                        </p:tav>
                                        <p:tav tm="100000">
                                          <p:val>
                                            <p:fltVal val="0"/>
                                          </p:val>
                                        </p:tav>
                                      </p:tavLst>
                                    </p:anim>
                                    <p:animEffect transition="in" filter="fade">
                                      <p:cBhvr>
                                        <p:cTn id="112" dur="1000"/>
                                        <p:tgtEl>
                                          <p:spTgt spid="20"/>
                                        </p:tgtEl>
                                      </p:cBhvr>
                                    </p:animEffect>
                                  </p:childTnLst>
                                </p:cTn>
                              </p:par>
                              <p:par>
                                <p:cTn id="113" presetID="31" presetClass="entr" presetSubtype="0" fill="hold" grpId="0" nodeType="withEffect">
                                  <p:stCondLst>
                                    <p:cond delay="0"/>
                                  </p:stCondLst>
                                  <p:childTnLst>
                                    <p:set>
                                      <p:cBhvr>
                                        <p:cTn id="114" dur="1" fill="hold">
                                          <p:stCondLst>
                                            <p:cond delay="0"/>
                                          </p:stCondLst>
                                        </p:cTn>
                                        <p:tgtEl>
                                          <p:spTgt spid="19"/>
                                        </p:tgtEl>
                                        <p:attrNameLst>
                                          <p:attrName>style.visibility</p:attrName>
                                        </p:attrNameLst>
                                      </p:cBhvr>
                                      <p:to>
                                        <p:strVal val="visible"/>
                                      </p:to>
                                    </p:set>
                                    <p:anim calcmode="lin" valueType="num">
                                      <p:cBhvr>
                                        <p:cTn id="115" dur="1000" fill="hold"/>
                                        <p:tgtEl>
                                          <p:spTgt spid="19"/>
                                        </p:tgtEl>
                                        <p:attrNameLst>
                                          <p:attrName>ppt_w</p:attrName>
                                        </p:attrNameLst>
                                      </p:cBhvr>
                                      <p:tavLst>
                                        <p:tav tm="0">
                                          <p:val>
                                            <p:fltVal val="0"/>
                                          </p:val>
                                        </p:tav>
                                        <p:tav tm="100000">
                                          <p:val>
                                            <p:strVal val="#ppt_w"/>
                                          </p:val>
                                        </p:tav>
                                      </p:tavLst>
                                    </p:anim>
                                    <p:anim calcmode="lin" valueType="num">
                                      <p:cBhvr>
                                        <p:cTn id="116" dur="1000" fill="hold"/>
                                        <p:tgtEl>
                                          <p:spTgt spid="19"/>
                                        </p:tgtEl>
                                        <p:attrNameLst>
                                          <p:attrName>ppt_h</p:attrName>
                                        </p:attrNameLst>
                                      </p:cBhvr>
                                      <p:tavLst>
                                        <p:tav tm="0">
                                          <p:val>
                                            <p:fltVal val="0"/>
                                          </p:val>
                                        </p:tav>
                                        <p:tav tm="100000">
                                          <p:val>
                                            <p:strVal val="#ppt_h"/>
                                          </p:val>
                                        </p:tav>
                                      </p:tavLst>
                                    </p:anim>
                                    <p:anim calcmode="lin" valueType="num">
                                      <p:cBhvr>
                                        <p:cTn id="117" dur="1000" fill="hold"/>
                                        <p:tgtEl>
                                          <p:spTgt spid="19"/>
                                        </p:tgtEl>
                                        <p:attrNameLst>
                                          <p:attrName>style.rotation</p:attrName>
                                        </p:attrNameLst>
                                      </p:cBhvr>
                                      <p:tavLst>
                                        <p:tav tm="0">
                                          <p:val>
                                            <p:fltVal val="90"/>
                                          </p:val>
                                        </p:tav>
                                        <p:tav tm="100000">
                                          <p:val>
                                            <p:fltVal val="0"/>
                                          </p:val>
                                        </p:tav>
                                      </p:tavLst>
                                    </p:anim>
                                    <p:animEffect transition="in" filter="fade">
                                      <p:cBhvr>
                                        <p:cTn id="118" dur="1000"/>
                                        <p:tgtEl>
                                          <p:spTgt spid="19"/>
                                        </p:tgtEl>
                                      </p:cBhvr>
                                    </p:animEffect>
                                  </p:childTnLst>
                                </p:cTn>
                              </p:par>
                              <p:par>
                                <p:cTn id="119" presetID="31" presetClass="entr" presetSubtype="0" fill="hold" grpId="0" nodeType="withEffect">
                                  <p:stCondLst>
                                    <p:cond delay="0"/>
                                  </p:stCondLst>
                                  <p:childTnLst>
                                    <p:set>
                                      <p:cBhvr>
                                        <p:cTn id="120" dur="1" fill="hold">
                                          <p:stCondLst>
                                            <p:cond delay="0"/>
                                          </p:stCondLst>
                                        </p:cTn>
                                        <p:tgtEl>
                                          <p:spTgt spid="18"/>
                                        </p:tgtEl>
                                        <p:attrNameLst>
                                          <p:attrName>style.visibility</p:attrName>
                                        </p:attrNameLst>
                                      </p:cBhvr>
                                      <p:to>
                                        <p:strVal val="visible"/>
                                      </p:to>
                                    </p:set>
                                    <p:anim calcmode="lin" valueType="num">
                                      <p:cBhvr>
                                        <p:cTn id="121" dur="1000" fill="hold"/>
                                        <p:tgtEl>
                                          <p:spTgt spid="18"/>
                                        </p:tgtEl>
                                        <p:attrNameLst>
                                          <p:attrName>ppt_w</p:attrName>
                                        </p:attrNameLst>
                                      </p:cBhvr>
                                      <p:tavLst>
                                        <p:tav tm="0">
                                          <p:val>
                                            <p:fltVal val="0"/>
                                          </p:val>
                                        </p:tav>
                                        <p:tav tm="100000">
                                          <p:val>
                                            <p:strVal val="#ppt_w"/>
                                          </p:val>
                                        </p:tav>
                                      </p:tavLst>
                                    </p:anim>
                                    <p:anim calcmode="lin" valueType="num">
                                      <p:cBhvr>
                                        <p:cTn id="122" dur="1000" fill="hold"/>
                                        <p:tgtEl>
                                          <p:spTgt spid="18"/>
                                        </p:tgtEl>
                                        <p:attrNameLst>
                                          <p:attrName>ppt_h</p:attrName>
                                        </p:attrNameLst>
                                      </p:cBhvr>
                                      <p:tavLst>
                                        <p:tav tm="0">
                                          <p:val>
                                            <p:fltVal val="0"/>
                                          </p:val>
                                        </p:tav>
                                        <p:tav tm="100000">
                                          <p:val>
                                            <p:strVal val="#ppt_h"/>
                                          </p:val>
                                        </p:tav>
                                      </p:tavLst>
                                    </p:anim>
                                    <p:anim calcmode="lin" valueType="num">
                                      <p:cBhvr>
                                        <p:cTn id="123" dur="1000" fill="hold"/>
                                        <p:tgtEl>
                                          <p:spTgt spid="18"/>
                                        </p:tgtEl>
                                        <p:attrNameLst>
                                          <p:attrName>style.rotation</p:attrName>
                                        </p:attrNameLst>
                                      </p:cBhvr>
                                      <p:tavLst>
                                        <p:tav tm="0">
                                          <p:val>
                                            <p:fltVal val="90"/>
                                          </p:val>
                                        </p:tav>
                                        <p:tav tm="100000">
                                          <p:val>
                                            <p:fltVal val="0"/>
                                          </p:val>
                                        </p:tav>
                                      </p:tavLst>
                                    </p:anim>
                                    <p:animEffect transition="in" filter="fade">
                                      <p:cBhvr>
                                        <p:cTn id="124" dur="1000"/>
                                        <p:tgtEl>
                                          <p:spTgt spid="18"/>
                                        </p:tgtEl>
                                      </p:cBhvr>
                                    </p:animEffect>
                                  </p:childTnLst>
                                </p:cTn>
                              </p:par>
                              <p:par>
                                <p:cTn id="125" presetID="31" presetClass="entr" presetSubtype="0" fill="hold" grpId="0" nodeType="withEffect">
                                  <p:stCondLst>
                                    <p:cond delay="0"/>
                                  </p:stCondLst>
                                  <p:childTnLst>
                                    <p:set>
                                      <p:cBhvr>
                                        <p:cTn id="126" dur="1" fill="hold">
                                          <p:stCondLst>
                                            <p:cond delay="0"/>
                                          </p:stCondLst>
                                        </p:cTn>
                                        <p:tgtEl>
                                          <p:spTgt spid="17"/>
                                        </p:tgtEl>
                                        <p:attrNameLst>
                                          <p:attrName>style.visibility</p:attrName>
                                        </p:attrNameLst>
                                      </p:cBhvr>
                                      <p:to>
                                        <p:strVal val="visible"/>
                                      </p:to>
                                    </p:set>
                                    <p:anim calcmode="lin" valueType="num">
                                      <p:cBhvr>
                                        <p:cTn id="127" dur="1000" fill="hold"/>
                                        <p:tgtEl>
                                          <p:spTgt spid="17"/>
                                        </p:tgtEl>
                                        <p:attrNameLst>
                                          <p:attrName>ppt_w</p:attrName>
                                        </p:attrNameLst>
                                      </p:cBhvr>
                                      <p:tavLst>
                                        <p:tav tm="0">
                                          <p:val>
                                            <p:fltVal val="0"/>
                                          </p:val>
                                        </p:tav>
                                        <p:tav tm="100000">
                                          <p:val>
                                            <p:strVal val="#ppt_w"/>
                                          </p:val>
                                        </p:tav>
                                      </p:tavLst>
                                    </p:anim>
                                    <p:anim calcmode="lin" valueType="num">
                                      <p:cBhvr>
                                        <p:cTn id="128" dur="1000" fill="hold"/>
                                        <p:tgtEl>
                                          <p:spTgt spid="17"/>
                                        </p:tgtEl>
                                        <p:attrNameLst>
                                          <p:attrName>ppt_h</p:attrName>
                                        </p:attrNameLst>
                                      </p:cBhvr>
                                      <p:tavLst>
                                        <p:tav tm="0">
                                          <p:val>
                                            <p:fltVal val="0"/>
                                          </p:val>
                                        </p:tav>
                                        <p:tav tm="100000">
                                          <p:val>
                                            <p:strVal val="#ppt_h"/>
                                          </p:val>
                                        </p:tav>
                                      </p:tavLst>
                                    </p:anim>
                                    <p:anim calcmode="lin" valueType="num">
                                      <p:cBhvr>
                                        <p:cTn id="129" dur="1000" fill="hold"/>
                                        <p:tgtEl>
                                          <p:spTgt spid="17"/>
                                        </p:tgtEl>
                                        <p:attrNameLst>
                                          <p:attrName>style.rotation</p:attrName>
                                        </p:attrNameLst>
                                      </p:cBhvr>
                                      <p:tavLst>
                                        <p:tav tm="0">
                                          <p:val>
                                            <p:fltVal val="90"/>
                                          </p:val>
                                        </p:tav>
                                        <p:tav tm="100000">
                                          <p:val>
                                            <p:fltVal val="0"/>
                                          </p:val>
                                        </p:tav>
                                      </p:tavLst>
                                    </p:anim>
                                    <p:animEffect transition="in" filter="fade">
                                      <p:cBhvr>
                                        <p:cTn id="130" dur="1000"/>
                                        <p:tgtEl>
                                          <p:spTgt spid="17"/>
                                        </p:tgtEl>
                                      </p:cBhvr>
                                    </p:animEffect>
                                  </p:childTnLst>
                                </p:cTn>
                              </p:par>
                              <p:par>
                                <p:cTn id="131" presetID="31" presetClass="entr" presetSubtype="0" fill="hold" grpId="0" nodeType="withEffect">
                                  <p:stCondLst>
                                    <p:cond delay="0"/>
                                  </p:stCondLst>
                                  <p:childTnLst>
                                    <p:set>
                                      <p:cBhvr>
                                        <p:cTn id="132" dur="1" fill="hold">
                                          <p:stCondLst>
                                            <p:cond delay="0"/>
                                          </p:stCondLst>
                                        </p:cTn>
                                        <p:tgtEl>
                                          <p:spTgt spid="16"/>
                                        </p:tgtEl>
                                        <p:attrNameLst>
                                          <p:attrName>style.visibility</p:attrName>
                                        </p:attrNameLst>
                                      </p:cBhvr>
                                      <p:to>
                                        <p:strVal val="visible"/>
                                      </p:to>
                                    </p:set>
                                    <p:anim calcmode="lin" valueType="num">
                                      <p:cBhvr>
                                        <p:cTn id="133" dur="1000" fill="hold"/>
                                        <p:tgtEl>
                                          <p:spTgt spid="16"/>
                                        </p:tgtEl>
                                        <p:attrNameLst>
                                          <p:attrName>ppt_w</p:attrName>
                                        </p:attrNameLst>
                                      </p:cBhvr>
                                      <p:tavLst>
                                        <p:tav tm="0">
                                          <p:val>
                                            <p:fltVal val="0"/>
                                          </p:val>
                                        </p:tav>
                                        <p:tav tm="100000">
                                          <p:val>
                                            <p:strVal val="#ppt_w"/>
                                          </p:val>
                                        </p:tav>
                                      </p:tavLst>
                                    </p:anim>
                                    <p:anim calcmode="lin" valueType="num">
                                      <p:cBhvr>
                                        <p:cTn id="134" dur="1000" fill="hold"/>
                                        <p:tgtEl>
                                          <p:spTgt spid="16"/>
                                        </p:tgtEl>
                                        <p:attrNameLst>
                                          <p:attrName>ppt_h</p:attrName>
                                        </p:attrNameLst>
                                      </p:cBhvr>
                                      <p:tavLst>
                                        <p:tav tm="0">
                                          <p:val>
                                            <p:fltVal val="0"/>
                                          </p:val>
                                        </p:tav>
                                        <p:tav tm="100000">
                                          <p:val>
                                            <p:strVal val="#ppt_h"/>
                                          </p:val>
                                        </p:tav>
                                      </p:tavLst>
                                    </p:anim>
                                    <p:anim calcmode="lin" valueType="num">
                                      <p:cBhvr>
                                        <p:cTn id="135" dur="1000" fill="hold"/>
                                        <p:tgtEl>
                                          <p:spTgt spid="16"/>
                                        </p:tgtEl>
                                        <p:attrNameLst>
                                          <p:attrName>style.rotation</p:attrName>
                                        </p:attrNameLst>
                                      </p:cBhvr>
                                      <p:tavLst>
                                        <p:tav tm="0">
                                          <p:val>
                                            <p:fltVal val="90"/>
                                          </p:val>
                                        </p:tav>
                                        <p:tav tm="100000">
                                          <p:val>
                                            <p:fltVal val="0"/>
                                          </p:val>
                                        </p:tav>
                                      </p:tavLst>
                                    </p:anim>
                                    <p:animEffect transition="in" filter="fade">
                                      <p:cBhvr>
                                        <p:cTn id="136" dur="1000"/>
                                        <p:tgtEl>
                                          <p:spTgt spid="16"/>
                                        </p:tgtEl>
                                      </p:cBhvr>
                                    </p:animEffect>
                                  </p:childTnLst>
                                </p:cTn>
                              </p:par>
                            </p:childTnLst>
                          </p:cTn>
                        </p:par>
                      </p:childTnLst>
                    </p:cTn>
                  </p:par>
                  <p:par>
                    <p:cTn id="137" fill="hold">
                      <p:stCondLst>
                        <p:cond delay="indefinite"/>
                      </p:stCondLst>
                      <p:childTnLst>
                        <p:par>
                          <p:cTn id="138" fill="hold">
                            <p:stCondLst>
                              <p:cond delay="0"/>
                            </p:stCondLst>
                            <p:childTnLst>
                              <p:par>
                                <p:cTn id="139" presetID="26" presetClass="entr" presetSubtype="0" fill="hold" grpId="0" nodeType="clickEffect">
                                  <p:stCondLst>
                                    <p:cond delay="0"/>
                                  </p:stCondLst>
                                  <p:childTnLst>
                                    <p:set>
                                      <p:cBhvr>
                                        <p:cTn id="140" dur="1" fill="hold">
                                          <p:stCondLst>
                                            <p:cond delay="0"/>
                                          </p:stCondLst>
                                        </p:cTn>
                                        <p:tgtEl>
                                          <p:spTgt spid="5"/>
                                        </p:tgtEl>
                                        <p:attrNameLst>
                                          <p:attrName>style.visibility</p:attrName>
                                        </p:attrNameLst>
                                      </p:cBhvr>
                                      <p:to>
                                        <p:strVal val="visible"/>
                                      </p:to>
                                    </p:set>
                                    <p:animEffect transition="in" filter="wipe(down)">
                                      <p:cBhvr>
                                        <p:cTn id="141" dur="580">
                                          <p:stCondLst>
                                            <p:cond delay="0"/>
                                          </p:stCondLst>
                                        </p:cTn>
                                        <p:tgtEl>
                                          <p:spTgt spid="5"/>
                                        </p:tgtEl>
                                      </p:cBhvr>
                                    </p:animEffect>
                                    <p:anim calcmode="lin" valueType="num">
                                      <p:cBhvr>
                                        <p:cTn id="14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4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47" dur="26">
                                          <p:stCondLst>
                                            <p:cond delay="650"/>
                                          </p:stCondLst>
                                        </p:cTn>
                                        <p:tgtEl>
                                          <p:spTgt spid="5"/>
                                        </p:tgtEl>
                                      </p:cBhvr>
                                      <p:to x="100000" y="60000"/>
                                    </p:animScale>
                                    <p:animScale>
                                      <p:cBhvr>
                                        <p:cTn id="148" dur="166" decel="50000">
                                          <p:stCondLst>
                                            <p:cond delay="676"/>
                                          </p:stCondLst>
                                        </p:cTn>
                                        <p:tgtEl>
                                          <p:spTgt spid="5"/>
                                        </p:tgtEl>
                                      </p:cBhvr>
                                      <p:to x="100000" y="100000"/>
                                    </p:animScale>
                                    <p:animScale>
                                      <p:cBhvr>
                                        <p:cTn id="149" dur="26">
                                          <p:stCondLst>
                                            <p:cond delay="1312"/>
                                          </p:stCondLst>
                                        </p:cTn>
                                        <p:tgtEl>
                                          <p:spTgt spid="5"/>
                                        </p:tgtEl>
                                      </p:cBhvr>
                                      <p:to x="100000" y="80000"/>
                                    </p:animScale>
                                    <p:animScale>
                                      <p:cBhvr>
                                        <p:cTn id="150" dur="166" decel="50000">
                                          <p:stCondLst>
                                            <p:cond delay="1338"/>
                                          </p:stCondLst>
                                        </p:cTn>
                                        <p:tgtEl>
                                          <p:spTgt spid="5"/>
                                        </p:tgtEl>
                                      </p:cBhvr>
                                      <p:to x="100000" y="100000"/>
                                    </p:animScale>
                                    <p:animScale>
                                      <p:cBhvr>
                                        <p:cTn id="151" dur="26">
                                          <p:stCondLst>
                                            <p:cond delay="1642"/>
                                          </p:stCondLst>
                                        </p:cTn>
                                        <p:tgtEl>
                                          <p:spTgt spid="5"/>
                                        </p:tgtEl>
                                      </p:cBhvr>
                                      <p:to x="100000" y="90000"/>
                                    </p:animScale>
                                    <p:animScale>
                                      <p:cBhvr>
                                        <p:cTn id="152" dur="166" decel="50000">
                                          <p:stCondLst>
                                            <p:cond delay="1668"/>
                                          </p:stCondLst>
                                        </p:cTn>
                                        <p:tgtEl>
                                          <p:spTgt spid="5"/>
                                        </p:tgtEl>
                                      </p:cBhvr>
                                      <p:to x="100000" y="100000"/>
                                    </p:animScale>
                                    <p:animScale>
                                      <p:cBhvr>
                                        <p:cTn id="153" dur="26">
                                          <p:stCondLst>
                                            <p:cond delay="1808"/>
                                          </p:stCondLst>
                                        </p:cTn>
                                        <p:tgtEl>
                                          <p:spTgt spid="5"/>
                                        </p:tgtEl>
                                      </p:cBhvr>
                                      <p:to x="100000" y="95000"/>
                                    </p:animScale>
                                    <p:animScale>
                                      <p:cBhvr>
                                        <p:cTn id="15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5" restart="whenNotActive" fill="hold" evtFilter="cancelBubble" nodeType="interactiveSeq">
                <p:stCondLst>
                  <p:cond evt="onClick" delay="0">
                    <p:tgtEl>
                      <p:spTgt spid="7"/>
                    </p:tgtEl>
                  </p:cond>
                </p:stCondLst>
                <p:endSync evt="end" delay="0">
                  <p:rtn val="all"/>
                </p:endSync>
                <p:childTnLst>
                  <p:par>
                    <p:cTn id="156" fill="hold">
                      <p:stCondLst>
                        <p:cond delay="0"/>
                      </p:stCondLst>
                      <p:childTnLst>
                        <p:par>
                          <p:cTn id="157" fill="hold">
                            <p:stCondLst>
                              <p:cond delay="0"/>
                            </p:stCondLst>
                            <p:childTnLst>
                              <p:par>
                                <p:cTn id="158" presetID="53" presetClass="exit" presetSubtype="32" fill="hold" grpId="1" nodeType="clickEffect">
                                  <p:stCondLst>
                                    <p:cond delay="0"/>
                                  </p:stCondLst>
                                  <p:childTnLst>
                                    <p:anim calcmode="lin" valueType="num">
                                      <p:cBhvr>
                                        <p:cTn id="159" dur="500"/>
                                        <p:tgtEl>
                                          <p:spTgt spid="7"/>
                                        </p:tgtEl>
                                        <p:attrNameLst>
                                          <p:attrName>ppt_w</p:attrName>
                                        </p:attrNameLst>
                                      </p:cBhvr>
                                      <p:tavLst>
                                        <p:tav tm="0">
                                          <p:val>
                                            <p:strVal val="ppt_w"/>
                                          </p:val>
                                        </p:tav>
                                        <p:tav tm="100000">
                                          <p:val>
                                            <p:fltVal val="0"/>
                                          </p:val>
                                        </p:tav>
                                      </p:tavLst>
                                    </p:anim>
                                    <p:anim calcmode="lin" valueType="num">
                                      <p:cBhvr>
                                        <p:cTn id="160" dur="500"/>
                                        <p:tgtEl>
                                          <p:spTgt spid="7"/>
                                        </p:tgtEl>
                                        <p:attrNameLst>
                                          <p:attrName>ppt_h</p:attrName>
                                        </p:attrNameLst>
                                      </p:cBhvr>
                                      <p:tavLst>
                                        <p:tav tm="0">
                                          <p:val>
                                            <p:strVal val="ppt_h"/>
                                          </p:val>
                                        </p:tav>
                                        <p:tav tm="100000">
                                          <p:val>
                                            <p:fltVal val="0"/>
                                          </p:val>
                                        </p:tav>
                                      </p:tavLst>
                                    </p:anim>
                                    <p:animEffect transition="out" filter="fade">
                                      <p:cBhvr>
                                        <p:cTn id="161" dur="500"/>
                                        <p:tgtEl>
                                          <p:spTgt spid="7"/>
                                        </p:tgtEl>
                                      </p:cBhvr>
                                    </p:animEffect>
                                    <p:set>
                                      <p:cBhvr>
                                        <p:cTn id="162"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63" restart="whenNotActive" fill="hold" evtFilter="cancelBubble" nodeType="interactiveSeq">
                <p:stCondLst>
                  <p:cond evt="onClick" delay="0">
                    <p:tgtEl>
                      <p:spTgt spid="8"/>
                    </p:tgtEl>
                  </p:cond>
                </p:stCondLst>
                <p:endSync evt="end" delay="0">
                  <p:rtn val="all"/>
                </p:endSync>
                <p:childTnLst>
                  <p:par>
                    <p:cTn id="164" fill="hold">
                      <p:stCondLst>
                        <p:cond delay="0"/>
                      </p:stCondLst>
                      <p:childTnLst>
                        <p:par>
                          <p:cTn id="165" fill="hold">
                            <p:stCondLst>
                              <p:cond delay="0"/>
                            </p:stCondLst>
                            <p:childTnLst>
                              <p:par>
                                <p:cTn id="166" presetID="53" presetClass="exit" presetSubtype="32" fill="hold" grpId="1" nodeType="clickEffect">
                                  <p:stCondLst>
                                    <p:cond delay="0"/>
                                  </p:stCondLst>
                                  <p:childTnLst>
                                    <p:anim calcmode="lin" valueType="num">
                                      <p:cBhvr>
                                        <p:cTn id="167" dur="500"/>
                                        <p:tgtEl>
                                          <p:spTgt spid="8"/>
                                        </p:tgtEl>
                                        <p:attrNameLst>
                                          <p:attrName>ppt_w</p:attrName>
                                        </p:attrNameLst>
                                      </p:cBhvr>
                                      <p:tavLst>
                                        <p:tav tm="0">
                                          <p:val>
                                            <p:strVal val="ppt_w"/>
                                          </p:val>
                                        </p:tav>
                                        <p:tav tm="100000">
                                          <p:val>
                                            <p:fltVal val="0"/>
                                          </p:val>
                                        </p:tav>
                                      </p:tavLst>
                                    </p:anim>
                                    <p:anim calcmode="lin" valueType="num">
                                      <p:cBhvr>
                                        <p:cTn id="168" dur="500"/>
                                        <p:tgtEl>
                                          <p:spTgt spid="8"/>
                                        </p:tgtEl>
                                        <p:attrNameLst>
                                          <p:attrName>ppt_h</p:attrName>
                                        </p:attrNameLst>
                                      </p:cBhvr>
                                      <p:tavLst>
                                        <p:tav tm="0">
                                          <p:val>
                                            <p:strVal val="ppt_h"/>
                                          </p:val>
                                        </p:tav>
                                        <p:tav tm="100000">
                                          <p:val>
                                            <p:fltVal val="0"/>
                                          </p:val>
                                        </p:tav>
                                      </p:tavLst>
                                    </p:anim>
                                    <p:animEffect transition="out" filter="fade">
                                      <p:cBhvr>
                                        <p:cTn id="169" dur="500"/>
                                        <p:tgtEl>
                                          <p:spTgt spid="8"/>
                                        </p:tgtEl>
                                      </p:cBhvr>
                                    </p:animEffect>
                                    <p:set>
                                      <p:cBhvr>
                                        <p:cTn id="17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71" restart="whenNotActive" fill="hold" evtFilter="cancelBubble" nodeType="interactiveSeq">
                <p:stCondLst>
                  <p:cond evt="onClick" delay="0">
                    <p:tgtEl>
                      <p:spTgt spid="9"/>
                    </p:tgtEl>
                  </p:cond>
                </p:stCondLst>
                <p:endSync evt="end" delay="0">
                  <p:rtn val="all"/>
                </p:endSync>
                <p:childTnLst>
                  <p:par>
                    <p:cTn id="172" fill="hold">
                      <p:stCondLst>
                        <p:cond delay="0"/>
                      </p:stCondLst>
                      <p:childTnLst>
                        <p:par>
                          <p:cTn id="173" fill="hold">
                            <p:stCondLst>
                              <p:cond delay="0"/>
                            </p:stCondLst>
                            <p:childTnLst>
                              <p:par>
                                <p:cTn id="174" presetID="53" presetClass="exit" presetSubtype="32" fill="hold" grpId="1" nodeType="clickEffect">
                                  <p:stCondLst>
                                    <p:cond delay="0"/>
                                  </p:stCondLst>
                                  <p:childTnLst>
                                    <p:anim calcmode="lin" valueType="num">
                                      <p:cBhvr>
                                        <p:cTn id="175" dur="500"/>
                                        <p:tgtEl>
                                          <p:spTgt spid="9"/>
                                        </p:tgtEl>
                                        <p:attrNameLst>
                                          <p:attrName>ppt_w</p:attrName>
                                        </p:attrNameLst>
                                      </p:cBhvr>
                                      <p:tavLst>
                                        <p:tav tm="0">
                                          <p:val>
                                            <p:strVal val="ppt_w"/>
                                          </p:val>
                                        </p:tav>
                                        <p:tav tm="100000">
                                          <p:val>
                                            <p:fltVal val="0"/>
                                          </p:val>
                                        </p:tav>
                                      </p:tavLst>
                                    </p:anim>
                                    <p:anim calcmode="lin" valueType="num">
                                      <p:cBhvr>
                                        <p:cTn id="176" dur="500"/>
                                        <p:tgtEl>
                                          <p:spTgt spid="9"/>
                                        </p:tgtEl>
                                        <p:attrNameLst>
                                          <p:attrName>ppt_h</p:attrName>
                                        </p:attrNameLst>
                                      </p:cBhvr>
                                      <p:tavLst>
                                        <p:tav tm="0">
                                          <p:val>
                                            <p:strVal val="ppt_h"/>
                                          </p:val>
                                        </p:tav>
                                        <p:tav tm="100000">
                                          <p:val>
                                            <p:fltVal val="0"/>
                                          </p:val>
                                        </p:tav>
                                      </p:tavLst>
                                    </p:anim>
                                    <p:animEffect transition="out" filter="fade">
                                      <p:cBhvr>
                                        <p:cTn id="177" dur="500"/>
                                        <p:tgtEl>
                                          <p:spTgt spid="9"/>
                                        </p:tgtEl>
                                      </p:cBhvr>
                                    </p:animEffect>
                                    <p:set>
                                      <p:cBhvr>
                                        <p:cTn id="17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79" restart="whenNotActive" fill="hold" evtFilter="cancelBubble" nodeType="interactiveSeq">
                <p:stCondLst>
                  <p:cond evt="onClick" delay="0">
                    <p:tgtEl>
                      <p:spTgt spid="6"/>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2000" fill="hold"/>
                                        <p:tgtEl>
                                          <p:spTgt spid="6"/>
                                        </p:tgtEl>
                                        <p:attrNameLst>
                                          <p:attrName>fillcolor</p:attrName>
                                        </p:attrNameLst>
                                      </p:cBhvr>
                                      <p:to>
                                        <a:schemeClr val="accent2"/>
                                      </p:to>
                                    </p:animClr>
                                    <p:set>
                                      <p:cBhvr>
                                        <p:cTn id="184" dur="2000" fill="hold"/>
                                        <p:tgtEl>
                                          <p:spTgt spid="6"/>
                                        </p:tgtEl>
                                        <p:attrNameLst>
                                          <p:attrName>fill.type</p:attrName>
                                        </p:attrNameLst>
                                      </p:cBhvr>
                                      <p:to>
                                        <p:strVal val="solid"/>
                                      </p:to>
                                    </p:set>
                                    <p:set>
                                      <p:cBhvr>
                                        <p:cTn id="185"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186" restart="whenNotActive" fill="hold" evtFilter="cancelBubble" nodeType="interactiveSeq">
                <p:stCondLst>
                  <p:cond evt="onClick" delay="0">
                    <p:tgtEl>
                      <p:spTgt spid="25"/>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2000" fill="hold"/>
                                        <p:tgtEl>
                                          <p:spTgt spid="25"/>
                                        </p:tgtEl>
                                        <p:attrNameLst>
                                          <p:attrName>fillcolor</p:attrName>
                                        </p:attrNameLst>
                                      </p:cBhvr>
                                      <p:to>
                                        <a:schemeClr val="accent2"/>
                                      </p:to>
                                    </p:animClr>
                                    <p:set>
                                      <p:cBhvr>
                                        <p:cTn id="191" dur="2000" fill="hold"/>
                                        <p:tgtEl>
                                          <p:spTgt spid="25"/>
                                        </p:tgtEl>
                                        <p:attrNameLst>
                                          <p:attrName>fill.type</p:attrName>
                                        </p:attrNameLst>
                                      </p:cBhvr>
                                      <p:to>
                                        <p:strVal val="solid"/>
                                      </p:to>
                                    </p:set>
                                    <p:set>
                                      <p:cBhvr>
                                        <p:cTn id="192" dur="20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193" restart="whenNotActive" fill="hold" evtFilter="cancelBubble" nodeType="interactiveSeq">
                <p:stCondLst>
                  <p:cond evt="onClick" delay="0">
                    <p:tgtEl>
                      <p:spTgt spid="13"/>
                    </p:tgtEl>
                  </p:cond>
                </p:stCondLst>
                <p:endSync evt="end" delay="0">
                  <p:rtn val="all"/>
                </p:endSync>
                <p:childTnLst>
                  <p:par>
                    <p:cTn id="194" fill="hold">
                      <p:stCondLst>
                        <p:cond delay="0"/>
                      </p:stCondLst>
                      <p:childTnLst>
                        <p:par>
                          <p:cTn id="195" fill="hold">
                            <p:stCondLst>
                              <p:cond delay="0"/>
                            </p:stCondLst>
                            <p:childTnLst>
                              <p:par>
                                <p:cTn id="196" presetID="53" presetClass="exit" presetSubtype="32" fill="hold" grpId="1" nodeType="clickEffect">
                                  <p:stCondLst>
                                    <p:cond delay="0"/>
                                  </p:stCondLst>
                                  <p:childTnLst>
                                    <p:anim calcmode="lin" valueType="num">
                                      <p:cBhvr>
                                        <p:cTn id="197" dur="500"/>
                                        <p:tgtEl>
                                          <p:spTgt spid="13"/>
                                        </p:tgtEl>
                                        <p:attrNameLst>
                                          <p:attrName>ppt_w</p:attrName>
                                        </p:attrNameLst>
                                      </p:cBhvr>
                                      <p:tavLst>
                                        <p:tav tm="0">
                                          <p:val>
                                            <p:strVal val="ppt_w"/>
                                          </p:val>
                                        </p:tav>
                                        <p:tav tm="100000">
                                          <p:val>
                                            <p:fltVal val="0"/>
                                          </p:val>
                                        </p:tav>
                                      </p:tavLst>
                                    </p:anim>
                                    <p:anim calcmode="lin" valueType="num">
                                      <p:cBhvr>
                                        <p:cTn id="198" dur="500"/>
                                        <p:tgtEl>
                                          <p:spTgt spid="13"/>
                                        </p:tgtEl>
                                        <p:attrNameLst>
                                          <p:attrName>ppt_h</p:attrName>
                                        </p:attrNameLst>
                                      </p:cBhvr>
                                      <p:tavLst>
                                        <p:tav tm="0">
                                          <p:val>
                                            <p:strVal val="ppt_h"/>
                                          </p:val>
                                        </p:tav>
                                        <p:tav tm="100000">
                                          <p:val>
                                            <p:fltVal val="0"/>
                                          </p:val>
                                        </p:tav>
                                      </p:tavLst>
                                    </p:anim>
                                    <p:animEffect transition="out" filter="fade">
                                      <p:cBhvr>
                                        <p:cTn id="199" dur="500"/>
                                        <p:tgtEl>
                                          <p:spTgt spid="13"/>
                                        </p:tgtEl>
                                      </p:cBhvr>
                                    </p:animEffect>
                                    <p:set>
                                      <p:cBhvr>
                                        <p:cTn id="20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1" restart="whenNotActive" fill="hold" evtFilter="cancelBubble" nodeType="interactiveSeq">
                <p:stCondLst>
                  <p:cond evt="onClick" delay="0">
                    <p:tgtEl>
                      <p:spTgt spid="12"/>
                    </p:tgtEl>
                  </p:cond>
                </p:stCondLst>
                <p:endSync evt="end" delay="0">
                  <p:rtn val="all"/>
                </p:endSync>
                <p:childTnLst>
                  <p:par>
                    <p:cTn id="202" fill="hold">
                      <p:stCondLst>
                        <p:cond delay="0"/>
                      </p:stCondLst>
                      <p:childTnLst>
                        <p:par>
                          <p:cTn id="203" fill="hold">
                            <p:stCondLst>
                              <p:cond delay="0"/>
                            </p:stCondLst>
                            <p:childTnLst>
                              <p:par>
                                <p:cTn id="204" presetID="53" presetClass="exit" presetSubtype="32" fill="hold" grpId="1" nodeType="clickEffect">
                                  <p:stCondLst>
                                    <p:cond delay="0"/>
                                  </p:stCondLst>
                                  <p:childTnLst>
                                    <p:anim calcmode="lin" valueType="num">
                                      <p:cBhvr>
                                        <p:cTn id="205" dur="500"/>
                                        <p:tgtEl>
                                          <p:spTgt spid="12"/>
                                        </p:tgtEl>
                                        <p:attrNameLst>
                                          <p:attrName>ppt_w</p:attrName>
                                        </p:attrNameLst>
                                      </p:cBhvr>
                                      <p:tavLst>
                                        <p:tav tm="0">
                                          <p:val>
                                            <p:strVal val="ppt_w"/>
                                          </p:val>
                                        </p:tav>
                                        <p:tav tm="100000">
                                          <p:val>
                                            <p:fltVal val="0"/>
                                          </p:val>
                                        </p:tav>
                                      </p:tavLst>
                                    </p:anim>
                                    <p:anim calcmode="lin" valueType="num">
                                      <p:cBhvr>
                                        <p:cTn id="206" dur="500"/>
                                        <p:tgtEl>
                                          <p:spTgt spid="12"/>
                                        </p:tgtEl>
                                        <p:attrNameLst>
                                          <p:attrName>ppt_h</p:attrName>
                                        </p:attrNameLst>
                                      </p:cBhvr>
                                      <p:tavLst>
                                        <p:tav tm="0">
                                          <p:val>
                                            <p:strVal val="ppt_h"/>
                                          </p:val>
                                        </p:tav>
                                        <p:tav tm="100000">
                                          <p:val>
                                            <p:fltVal val="0"/>
                                          </p:val>
                                        </p:tav>
                                      </p:tavLst>
                                    </p:anim>
                                    <p:animEffect transition="out" filter="fade">
                                      <p:cBhvr>
                                        <p:cTn id="207" dur="500"/>
                                        <p:tgtEl>
                                          <p:spTgt spid="12"/>
                                        </p:tgtEl>
                                      </p:cBhvr>
                                    </p:animEffect>
                                    <p:set>
                                      <p:cBhvr>
                                        <p:cTn id="20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9" restart="whenNotActive" fill="hold" evtFilter="cancelBubble" nodeType="interactiveSeq">
                <p:stCondLst>
                  <p:cond evt="onClick" delay="0">
                    <p:tgtEl>
                      <p:spTgt spid="11"/>
                    </p:tgtEl>
                  </p:cond>
                </p:stCondLst>
                <p:endSync evt="end" delay="0">
                  <p:rtn val="all"/>
                </p:endSync>
                <p:childTnLst>
                  <p:par>
                    <p:cTn id="210" fill="hold">
                      <p:stCondLst>
                        <p:cond delay="0"/>
                      </p:stCondLst>
                      <p:childTnLst>
                        <p:par>
                          <p:cTn id="211" fill="hold">
                            <p:stCondLst>
                              <p:cond delay="0"/>
                            </p:stCondLst>
                            <p:childTnLst>
                              <p:par>
                                <p:cTn id="212" presetID="53" presetClass="exit" presetSubtype="32" fill="hold" grpId="1" nodeType="clickEffect">
                                  <p:stCondLst>
                                    <p:cond delay="0"/>
                                  </p:stCondLst>
                                  <p:childTnLst>
                                    <p:anim calcmode="lin" valueType="num">
                                      <p:cBhvr>
                                        <p:cTn id="213" dur="500"/>
                                        <p:tgtEl>
                                          <p:spTgt spid="11"/>
                                        </p:tgtEl>
                                        <p:attrNameLst>
                                          <p:attrName>ppt_w</p:attrName>
                                        </p:attrNameLst>
                                      </p:cBhvr>
                                      <p:tavLst>
                                        <p:tav tm="0">
                                          <p:val>
                                            <p:strVal val="ppt_w"/>
                                          </p:val>
                                        </p:tav>
                                        <p:tav tm="100000">
                                          <p:val>
                                            <p:fltVal val="0"/>
                                          </p:val>
                                        </p:tav>
                                      </p:tavLst>
                                    </p:anim>
                                    <p:anim calcmode="lin" valueType="num">
                                      <p:cBhvr>
                                        <p:cTn id="214" dur="500"/>
                                        <p:tgtEl>
                                          <p:spTgt spid="11"/>
                                        </p:tgtEl>
                                        <p:attrNameLst>
                                          <p:attrName>ppt_h</p:attrName>
                                        </p:attrNameLst>
                                      </p:cBhvr>
                                      <p:tavLst>
                                        <p:tav tm="0">
                                          <p:val>
                                            <p:strVal val="ppt_h"/>
                                          </p:val>
                                        </p:tav>
                                        <p:tav tm="100000">
                                          <p:val>
                                            <p:fltVal val="0"/>
                                          </p:val>
                                        </p:tav>
                                      </p:tavLst>
                                    </p:anim>
                                    <p:animEffect transition="out" filter="fade">
                                      <p:cBhvr>
                                        <p:cTn id="215" dur="500"/>
                                        <p:tgtEl>
                                          <p:spTgt spid="11"/>
                                        </p:tgtEl>
                                      </p:cBhvr>
                                    </p:animEffect>
                                    <p:set>
                                      <p:cBhvr>
                                        <p:cTn id="216"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17" restart="whenNotActive" fill="hold" evtFilter="cancelBubble" nodeType="interactiveSeq">
                <p:stCondLst>
                  <p:cond evt="onClick" delay="0">
                    <p:tgtEl>
                      <p:spTgt spid="10"/>
                    </p:tgtEl>
                  </p:cond>
                </p:stCondLst>
                <p:endSync evt="end" delay="0">
                  <p:rtn val="all"/>
                </p:endSync>
                <p:childTnLst>
                  <p:par>
                    <p:cTn id="218" fill="hold">
                      <p:stCondLst>
                        <p:cond delay="0"/>
                      </p:stCondLst>
                      <p:childTnLst>
                        <p:par>
                          <p:cTn id="219" fill="hold">
                            <p:stCondLst>
                              <p:cond delay="0"/>
                            </p:stCondLst>
                            <p:childTnLst>
                              <p:par>
                                <p:cTn id="220" presetID="53" presetClass="exit" presetSubtype="32" fill="hold" grpId="1" nodeType="clickEffect">
                                  <p:stCondLst>
                                    <p:cond delay="0"/>
                                  </p:stCondLst>
                                  <p:childTnLst>
                                    <p:anim calcmode="lin" valueType="num">
                                      <p:cBhvr>
                                        <p:cTn id="221" dur="500"/>
                                        <p:tgtEl>
                                          <p:spTgt spid="10"/>
                                        </p:tgtEl>
                                        <p:attrNameLst>
                                          <p:attrName>ppt_w</p:attrName>
                                        </p:attrNameLst>
                                      </p:cBhvr>
                                      <p:tavLst>
                                        <p:tav tm="0">
                                          <p:val>
                                            <p:strVal val="ppt_w"/>
                                          </p:val>
                                        </p:tav>
                                        <p:tav tm="100000">
                                          <p:val>
                                            <p:fltVal val="0"/>
                                          </p:val>
                                        </p:tav>
                                      </p:tavLst>
                                    </p:anim>
                                    <p:anim calcmode="lin" valueType="num">
                                      <p:cBhvr>
                                        <p:cTn id="222" dur="500"/>
                                        <p:tgtEl>
                                          <p:spTgt spid="10"/>
                                        </p:tgtEl>
                                        <p:attrNameLst>
                                          <p:attrName>ppt_h</p:attrName>
                                        </p:attrNameLst>
                                      </p:cBhvr>
                                      <p:tavLst>
                                        <p:tav tm="0">
                                          <p:val>
                                            <p:strVal val="ppt_h"/>
                                          </p:val>
                                        </p:tav>
                                        <p:tav tm="100000">
                                          <p:val>
                                            <p:fltVal val="0"/>
                                          </p:val>
                                        </p:tav>
                                      </p:tavLst>
                                    </p:anim>
                                    <p:animEffect transition="out" filter="fade">
                                      <p:cBhvr>
                                        <p:cTn id="223" dur="500"/>
                                        <p:tgtEl>
                                          <p:spTgt spid="10"/>
                                        </p:tgtEl>
                                      </p:cBhvr>
                                    </p:animEffect>
                                    <p:set>
                                      <p:cBhvr>
                                        <p:cTn id="224"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25" restart="whenNotActive" fill="hold" evtFilter="cancelBubble" nodeType="interactiveSeq">
                <p:stCondLst>
                  <p:cond evt="onClick" delay="0">
                    <p:tgtEl>
                      <p:spTgt spid="26"/>
                    </p:tgtEl>
                  </p:cond>
                </p:stCondLst>
                <p:endSync evt="end" delay="0">
                  <p:rtn val="all"/>
                </p:endSync>
                <p:childTnLst>
                  <p:par>
                    <p:cTn id="226" fill="hold">
                      <p:stCondLst>
                        <p:cond delay="0"/>
                      </p:stCondLst>
                      <p:childTnLst>
                        <p:par>
                          <p:cTn id="227" fill="hold">
                            <p:stCondLst>
                              <p:cond delay="0"/>
                            </p:stCondLst>
                            <p:childTnLst>
                              <p:par>
                                <p:cTn id="228" presetID="1" presetClass="emph" presetSubtype="2" fill="hold" nodeType="clickEffect">
                                  <p:stCondLst>
                                    <p:cond delay="0"/>
                                  </p:stCondLst>
                                  <p:childTnLst>
                                    <p:animClr clrSpc="rgb" dir="cw">
                                      <p:cBhvr>
                                        <p:cTn id="229" dur="2000" fill="hold"/>
                                        <p:tgtEl>
                                          <p:spTgt spid="26"/>
                                        </p:tgtEl>
                                        <p:attrNameLst>
                                          <p:attrName>fillcolor</p:attrName>
                                        </p:attrNameLst>
                                      </p:cBhvr>
                                      <p:to>
                                        <a:schemeClr val="accent2"/>
                                      </p:to>
                                    </p:animClr>
                                    <p:set>
                                      <p:cBhvr>
                                        <p:cTn id="230" dur="2000" fill="hold"/>
                                        <p:tgtEl>
                                          <p:spTgt spid="26"/>
                                        </p:tgtEl>
                                        <p:attrNameLst>
                                          <p:attrName>fill.type</p:attrName>
                                        </p:attrNameLst>
                                      </p:cBhvr>
                                      <p:to>
                                        <p:strVal val="solid"/>
                                      </p:to>
                                    </p:set>
                                    <p:set>
                                      <p:cBhvr>
                                        <p:cTn id="231" dur="20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232" restart="whenNotActive" fill="hold" evtFilter="cancelBubble" nodeType="interactiveSeq">
                <p:stCondLst>
                  <p:cond evt="onClick" delay="0">
                    <p:tgtEl>
                      <p:spTgt spid="14"/>
                    </p:tgtEl>
                  </p:cond>
                </p:stCondLst>
                <p:endSync evt="end" delay="0">
                  <p:rtn val="all"/>
                </p:endSync>
                <p:childTnLst>
                  <p:par>
                    <p:cTn id="233" fill="hold">
                      <p:stCondLst>
                        <p:cond delay="0"/>
                      </p:stCondLst>
                      <p:childTnLst>
                        <p:par>
                          <p:cTn id="234" fill="hold">
                            <p:stCondLst>
                              <p:cond delay="0"/>
                            </p:stCondLst>
                            <p:childTnLst>
                              <p:par>
                                <p:cTn id="235" presetID="53" presetClass="exit" presetSubtype="32" fill="hold" grpId="1" nodeType="clickEffect">
                                  <p:stCondLst>
                                    <p:cond delay="0"/>
                                  </p:stCondLst>
                                  <p:childTnLst>
                                    <p:anim calcmode="lin" valueType="num">
                                      <p:cBhvr>
                                        <p:cTn id="236" dur="500"/>
                                        <p:tgtEl>
                                          <p:spTgt spid="14"/>
                                        </p:tgtEl>
                                        <p:attrNameLst>
                                          <p:attrName>ppt_w</p:attrName>
                                        </p:attrNameLst>
                                      </p:cBhvr>
                                      <p:tavLst>
                                        <p:tav tm="0">
                                          <p:val>
                                            <p:strVal val="ppt_w"/>
                                          </p:val>
                                        </p:tav>
                                        <p:tav tm="100000">
                                          <p:val>
                                            <p:fltVal val="0"/>
                                          </p:val>
                                        </p:tav>
                                      </p:tavLst>
                                    </p:anim>
                                    <p:anim calcmode="lin" valueType="num">
                                      <p:cBhvr>
                                        <p:cTn id="237" dur="500"/>
                                        <p:tgtEl>
                                          <p:spTgt spid="14"/>
                                        </p:tgtEl>
                                        <p:attrNameLst>
                                          <p:attrName>ppt_h</p:attrName>
                                        </p:attrNameLst>
                                      </p:cBhvr>
                                      <p:tavLst>
                                        <p:tav tm="0">
                                          <p:val>
                                            <p:strVal val="ppt_h"/>
                                          </p:val>
                                        </p:tav>
                                        <p:tav tm="100000">
                                          <p:val>
                                            <p:fltVal val="0"/>
                                          </p:val>
                                        </p:tav>
                                      </p:tavLst>
                                    </p:anim>
                                    <p:animEffect transition="out" filter="fade">
                                      <p:cBhvr>
                                        <p:cTn id="238" dur="500"/>
                                        <p:tgtEl>
                                          <p:spTgt spid="14"/>
                                        </p:tgtEl>
                                      </p:cBhvr>
                                    </p:animEffect>
                                    <p:set>
                                      <p:cBhvr>
                                        <p:cTn id="23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40" restart="whenNotActive" fill="hold" evtFilter="cancelBubble" nodeType="interactiveSeq">
                <p:stCondLst>
                  <p:cond evt="onClick" delay="0">
                    <p:tgtEl>
                      <p:spTgt spid="27"/>
                    </p:tgtEl>
                  </p:cond>
                </p:stCondLst>
                <p:endSync evt="end" delay="0">
                  <p:rtn val="all"/>
                </p:endSync>
                <p:childTnLst>
                  <p:par>
                    <p:cTn id="241" fill="hold">
                      <p:stCondLst>
                        <p:cond delay="0"/>
                      </p:stCondLst>
                      <p:childTnLst>
                        <p:par>
                          <p:cTn id="242" fill="hold">
                            <p:stCondLst>
                              <p:cond delay="0"/>
                            </p:stCondLst>
                            <p:childTnLst>
                              <p:par>
                                <p:cTn id="243" presetID="53" presetClass="exit" presetSubtype="32" fill="hold" grpId="1" nodeType="clickEffect">
                                  <p:stCondLst>
                                    <p:cond delay="0"/>
                                  </p:stCondLst>
                                  <p:childTnLst>
                                    <p:anim calcmode="lin" valueType="num">
                                      <p:cBhvr>
                                        <p:cTn id="244" dur="500"/>
                                        <p:tgtEl>
                                          <p:spTgt spid="27"/>
                                        </p:tgtEl>
                                        <p:attrNameLst>
                                          <p:attrName>ppt_w</p:attrName>
                                        </p:attrNameLst>
                                      </p:cBhvr>
                                      <p:tavLst>
                                        <p:tav tm="0">
                                          <p:val>
                                            <p:strVal val="ppt_w"/>
                                          </p:val>
                                        </p:tav>
                                        <p:tav tm="100000">
                                          <p:val>
                                            <p:fltVal val="0"/>
                                          </p:val>
                                        </p:tav>
                                      </p:tavLst>
                                    </p:anim>
                                    <p:anim calcmode="lin" valueType="num">
                                      <p:cBhvr>
                                        <p:cTn id="245" dur="500"/>
                                        <p:tgtEl>
                                          <p:spTgt spid="27"/>
                                        </p:tgtEl>
                                        <p:attrNameLst>
                                          <p:attrName>ppt_h</p:attrName>
                                        </p:attrNameLst>
                                      </p:cBhvr>
                                      <p:tavLst>
                                        <p:tav tm="0">
                                          <p:val>
                                            <p:strVal val="ppt_h"/>
                                          </p:val>
                                        </p:tav>
                                        <p:tav tm="100000">
                                          <p:val>
                                            <p:fltVal val="0"/>
                                          </p:val>
                                        </p:tav>
                                      </p:tavLst>
                                    </p:anim>
                                    <p:animEffect transition="out" filter="fade">
                                      <p:cBhvr>
                                        <p:cTn id="246" dur="500"/>
                                        <p:tgtEl>
                                          <p:spTgt spid="27"/>
                                        </p:tgtEl>
                                      </p:cBhvr>
                                    </p:animEffect>
                                    <p:set>
                                      <p:cBhvr>
                                        <p:cTn id="24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48" restart="whenNotActive" fill="hold" evtFilter="cancelBubble" nodeType="interactiveSeq">
                <p:stCondLst>
                  <p:cond evt="onClick" delay="0">
                    <p:tgtEl>
                      <p:spTgt spid="24"/>
                    </p:tgtEl>
                  </p:cond>
                </p:stCondLst>
                <p:endSync evt="end" delay="0">
                  <p:rtn val="all"/>
                </p:endSync>
                <p:childTnLst>
                  <p:par>
                    <p:cTn id="249" fill="hold">
                      <p:stCondLst>
                        <p:cond delay="0"/>
                      </p:stCondLst>
                      <p:childTnLst>
                        <p:par>
                          <p:cTn id="250" fill="hold">
                            <p:stCondLst>
                              <p:cond delay="0"/>
                            </p:stCondLst>
                            <p:childTnLst>
                              <p:par>
                                <p:cTn id="251" presetID="53" presetClass="exit" presetSubtype="32" fill="hold" grpId="1" nodeType="clickEffect">
                                  <p:stCondLst>
                                    <p:cond delay="0"/>
                                  </p:stCondLst>
                                  <p:childTnLst>
                                    <p:anim calcmode="lin" valueType="num">
                                      <p:cBhvr>
                                        <p:cTn id="252" dur="500"/>
                                        <p:tgtEl>
                                          <p:spTgt spid="24"/>
                                        </p:tgtEl>
                                        <p:attrNameLst>
                                          <p:attrName>ppt_w</p:attrName>
                                        </p:attrNameLst>
                                      </p:cBhvr>
                                      <p:tavLst>
                                        <p:tav tm="0">
                                          <p:val>
                                            <p:strVal val="ppt_w"/>
                                          </p:val>
                                        </p:tav>
                                        <p:tav tm="100000">
                                          <p:val>
                                            <p:fltVal val="0"/>
                                          </p:val>
                                        </p:tav>
                                      </p:tavLst>
                                    </p:anim>
                                    <p:anim calcmode="lin" valueType="num">
                                      <p:cBhvr>
                                        <p:cTn id="253" dur="500"/>
                                        <p:tgtEl>
                                          <p:spTgt spid="24"/>
                                        </p:tgtEl>
                                        <p:attrNameLst>
                                          <p:attrName>ppt_h</p:attrName>
                                        </p:attrNameLst>
                                      </p:cBhvr>
                                      <p:tavLst>
                                        <p:tav tm="0">
                                          <p:val>
                                            <p:strVal val="ppt_h"/>
                                          </p:val>
                                        </p:tav>
                                        <p:tav tm="100000">
                                          <p:val>
                                            <p:fltVal val="0"/>
                                          </p:val>
                                        </p:tav>
                                      </p:tavLst>
                                    </p:anim>
                                    <p:animEffect transition="out" filter="fade">
                                      <p:cBhvr>
                                        <p:cTn id="254" dur="500"/>
                                        <p:tgtEl>
                                          <p:spTgt spid="24"/>
                                        </p:tgtEl>
                                      </p:cBhvr>
                                    </p:animEffect>
                                    <p:set>
                                      <p:cBhvr>
                                        <p:cTn id="25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56" restart="whenNotActive" fill="hold" evtFilter="cancelBubble" nodeType="interactiveSeq">
                <p:stCondLst>
                  <p:cond evt="onClick" delay="0">
                    <p:tgtEl>
                      <p:spTgt spid="21"/>
                    </p:tgtEl>
                  </p:cond>
                </p:stCondLst>
                <p:endSync evt="end" delay="0">
                  <p:rtn val="all"/>
                </p:endSync>
                <p:childTnLst>
                  <p:par>
                    <p:cTn id="257" fill="hold">
                      <p:stCondLst>
                        <p:cond delay="0"/>
                      </p:stCondLst>
                      <p:childTnLst>
                        <p:par>
                          <p:cTn id="258" fill="hold">
                            <p:stCondLst>
                              <p:cond delay="0"/>
                            </p:stCondLst>
                            <p:childTnLst>
                              <p:par>
                                <p:cTn id="259" presetID="53" presetClass="exit" presetSubtype="32" fill="hold" grpId="1" nodeType="clickEffect">
                                  <p:stCondLst>
                                    <p:cond delay="0"/>
                                  </p:stCondLst>
                                  <p:childTnLst>
                                    <p:anim calcmode="lin" valueType="num">
                                      <p:cBhvr>
                                        <p:cTn id="260" dur="500"/>
                                        <p:tgtEl>
                                          <p:spTgt spid="21"/>
                                        </p:tgtEl>
                                        <p:attrNameLst>
                                          <p:attrName>ppt_w</p:attrName>
                                        </p:attrNameLst>
                                      </p:cBhvr>
                                      <p:tavLst>
                                        <p:tav tm="0">
                                          <p:val>
                                            <p:strVal val="ppt_w"/>
                                          </p:val>
                                        </p:tav>
                                        <p:tav tm="100000">
                                          <p:val>
                                            <p:fltVal val="0"/>
                                          </p:val>
                                        </p:tav>
                                      </p:tavLst>
                                    </p:anim>
                                    <p:anim calcmode="lin" valueType="num">
                                      <p:cBhvr>
                                        <p:cTn id="261" dur="500"/>
                                        <p:tgtEl>
                                          <p:spTgt spid="21"/>
                                        </p:tgtEl>
                                        <p:attrNameLst>
                                          <p:attrName>ppt_h</p:attrName>
                                        </p:attrNameLst>
                                      </p:cBhvr>
                                      <p:tavLst>
                                        <p:tav tm="0">
                                          <p:val>
                                            <p:strVal val="ppt_h"/>
                                          </p:val>
                                        </p:tav>
                                        <p:tav tm="100000">
                                          <p:val>
                                            <p:fltVal val="0"/>
                                          </p:val>
                                        </p:tav>
                                      </p:tavLst>
                                    </p:anim>
                                    <p:animEffect transition="out" filter="fade">
                                      <p:cBhvr>
                                        <p:cTn id="262" dur="500"/>
                                        <p:tgtEl>
                                          <p:spTgt spid="21"/>
                                        </p:tgtEl>
                                      </p:cBhvr>
                                    </p:animEffect>
                                    <p:set>
                                      <p:cBhvr>
                                        <p:cTn id="26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4" restart="whenNotActive" fill="hold" evtFilter="cancelBubble" nodeType="interactiveSeq">
                <p:stCondLst>
                  <p:cond evt="onClick" delay="0">
                    <p:tgtEl>
                      <p:spTgt spid="15"/>
                    </p:tgtEl>
                  </p:cond>
                </p:stCondLst>
                <p:endSync evt="end" delay="0">
                  <p:rtn val="all"/>
                </p:endSync>
                <p:childTnLst>
                  <p:par>
                    <p:cTn id="265" fill="hold">
                      <p:stCondLst>
                        <p:cond delay="0"/>
                      </p:stCondLst>
                      <p:childTnLst>
                        <p:par>
                          <p:cTn id="266" fill="hold">
                            <p:stCondLst>
                              <p:cond delay="0"/>
                            </p:stCondLst>
                            <p:childTnLst>
                              <p:par>
                                <p:cTn id="267" presetID="53" presetClass="exit" presetSubtype="32" fill="hold" grpId="1" nodeType="clickEffect">
                                  <p:stCondLst>
                                    <p:cond delay="0"/>
                                  </p:stCondLst>
                                  <p:childTnLst>
                                    <p:anim calcmode="lin" valueType="num">
                                      <p:cBhvr>
                                        <p:cTn id="268" dur="500"/>
                                        <p:tgtEl>
                                          <p:spTgt spid="15"/>
                                        </p:tgtEl>
                                        <p:attrNameLst>
                                          <p:attrName>ppt_w</p:attrName>
                                        </p:attrNameLst>
                                      </p:cBhvr>
                                      <p:tavLst>
                                        <p:tav tm="0">
                                          <p:val>
                                            <p:strVal val="ppt_w"/>
                                          </p:val>
                                        </p:tav>
                                        <p:tav tm="100000">
                                          <p:val>
                                            <p:fltVal val="0"/>
                                          </p:val>
                                        </p:tav>
                                      </p:tavLst>
                                    </p:anim>
                                    <p:anim calcmode="lin" valueType="num">
                                      <p:cBhvr>
                                        <p:cTn id="269" dur="500"/>
                                        <p:tgtEl>
                                          <p:spTgt spid="15"/>
                                        </p:tgtEl>
                                        <p:attrNameLst>
                                          <p:attrName>ppt_h</p:attrName>
                                        </p:attrNameLst>
                                      </p:cBhvr>
                                      <p:tavLst>
                                        <p:tav tm="0">
                                          <p:val>
                                            <p:strVal val="ppt_h"/>
                                          </p:val>
                                        </p:tav>
                                        <p:tav tm="100000">
                                          <p:val>
                                            <p:fltVal val="0"/>
                                          </p:val>
                                        </p:tav>
                                      </p:tavLst>
                                    </p:anim>
                                    <p:animEffect transition="out" filter="fade">
                                      <p:cBhvr>
                                        <p:cTn id="270" dur="500"/>
                                        <p:tgtEl>
                                          <p:spTgt spid="15"/>
                                        </p:tgtEl>
                                      </p:cBhvr>
                                    </p:animEffect>
                                    <p:set>
                                      <p:cBhvr>
                                        <p:cTn id="27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72" restart="whenNotActive" fill="hold" evtFilter="cancelBubble" nodeType="interactiveSeq">
                <p:stCondLst>
                  <p:cond evt="onClick" delay="0">
                    <p:tgtEl>
                      <p:spTgt spid="16"/>
                    </p:tgtEl>
                  </p:cond>
                </p:stCondLst>
                <p:endSync evt="end" delay="0">
                  <p:rtn val="all"/>
                </p:endSync>
                <p:childTnLst>
                  <p:par>
                    <p:cTn id="273" fill="hold">
                      <p:stCondLst>
                        <p:cond delay="0"/>
                      </p:stCondLst>
                      <p:childTnLst>
                        <p:par>
                          <p:cTn id="274" fill="hold">
                            <p:stCondLst>
                              <p:cond delay="0"/>
                            </p:stCondLst>
                            <p:childTnLst>
                              <p:par>
                                <p:cTn id="275" presetID="1" presetClass="emph" presetSubtype="2" fill="hold" nodeType="clickEffect">
                                  <p:stCondLst>
                                    <p:cond delay="0"/>
                                  </p:stCondLst>
                                  <p:childTnLst>
                                    <p:animClr clrSpc="rgb" dir="cw">
                                      <p:cBhvr>
                                        <p:cTn id="276" dur="2000" fill="hold"/>
                                        <p:tgtEl>
                                          <p:spTgt spid="16"/>
                                        </p:tgtEl>
                                        <p:attrNameLst>
                                          <p:attrName>fillcolor</p:attrName>
                                        </p:attrNameLst>
                                      </p:cBhvr>
                                      <p:to>
                                        <a:schemeClr val="accent2"/>
                                      </p:to>
                                    </p:animClr>
                                    <p:set>
                                      <p:cBhvr>
                                        <p:cTn id="277" dur="2000" fill="hold"/>
                                        <p:tgtEl>
                                          <p:spTgt spid="16"/>
                                        </p:tgtEl>
                                        <p:attrNameLst>
                                          <p:attrName>fill.type</p:attrName>
                                        </p:attrNameLst>
                                      </p:cBhvr>
                                      <p:to>
                                        <p:strVal val="solid"/>
                                      </p:to>
                                    </p:set>
                                    <p:set>
                                      <p:cBhvr>
                                        <p:cTn id="278"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279" restart="whenNotActive" fill="hold" evtFilter="cancelBubble" nodeType="interactiveSeq">
                <p:stCondLst>
                  <p:cond evt="onClick" delay="0">
                    <p:tgtEl>
                      <p:spTgt spid="17"/>
                    </p:tgtEl>
                  </p:cond>
                </p:stCondLst>
                <p:endSync evt="end" delay="0">
                  <p:rtn val="all"/>
                </p:endSync>
                <p:childTnLst>
                  <p:par>
                    <p:cTn id="280" fill="hold">
                      <p:stCondLst>
                        <p:cond delay="0"/>
                      </p:stCondLst>
                      <p:childTnLst>
                        <p:par>
                          <p:cTn id="281" fill="hold">
                            <p:stCondLst>
                              <p:cond delay="0"/>
                            </p:stCondLst>
                            <p:childTnLst>
                              <p:par>
                                <p:cTn id="282" presetID="53" presetClass="exit" presetSubtype="32" fill="hold" grpId="1" nodeType="clickEffect">
                                  <p:stCondLst>
                                    <p:cond delay="0"/>
                                  </p:stCondLst>
                                  <p:childTnLst>
                                    <p:anim calcmode="lin" valueType="num">
                                      <p:cBhvr>
                                        <p:cTn id="283" dur="500"/>
                                        <p:tgtEl>
                                          <p:spTgt spid="17"/>
                                        </p:tgtEl>
                                        <p:attrNameLst>
                                          <p:attrName>ppt_w</p:attrName>
                                        </p:attrNameLst>
                                      </p:cBhvr>
                                      <p:tavLst>
                                        <p:tav tm="0">
                                          <p:val>
                                            <p:strVal val="ppt_w"/>
                                          </p:val>
                                        </p:tav>
                                        <p:tav tm="100000">
                                          <p:val>
                                            <p:fltVal val="0"/>
                                          </p:val>
                                        </p:tav>
                                      </p:tavLst>
                                    </p:anim>
                                    <p:anim calcmode="lin" valueType="num">
                                      <p:cBhvr>
                                        <p:cTn id="284" dur="500"/>
                                        <p:tgtEl>
                                          <p:spTgt spid="17"/>
                                        </p:tgtEl>
                                        <p:attrNameLst>
                                          <p:attrName>ppt_h</p:attrName>
                                        </p:attrNameLst>
                                      </p:cBhvr>
                                      <p:tavLst>
                                        <p:tav tm="0">
                                          <p:val>
                                            <p:strVal val="ppt_h"/>
                                          </p:val>
                                        </p:tav>
                                        <p:tav tm="100000">
                                          <p:val>
                                            <p:fltVal val="0"/>
                                          </p:val>
                                        </p:tav>
                                      </p:tavLst>
                                    </p:anim>
                                    <p:animEffect transition="out" filter="fade">
                                      <p:cBhvr>
                                        <p:cTn id="285" dur="500"/>
                                        <p:tgtEl>
                                          <p:spTgt spid="17"/>
                                        </p:tgtEl>
                                      </p:cBhvr>
                                    </p:animEffect>
                                    <p:set>
                                      <p:cBhvr>
                                        <p:cTn id="28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87" restart="whenNotActive" fill="hold" evtFilter="cancelBubble" nodeType="interactiveSeq">
                <p:stCondLst>
                  <p:cond evt="onClick" delay="0">
                    <p:tgtEl>
                      <p:spTgt spid="18"/>
                    </p:tgtEl>
                  </p:cond>
                </p:stCondLst>
                <p:endSync evt="end" delay="0">
                  <p:rtn val="all"/>
                </p:endSync>
                <p:childTnLst>
                  <p:par>
                    <p:cTn id="288" fill="hold">
                      <p:stCondLst>
                        <p:cond delay="0"/>
                      </p:stCondLst>
                      <p:childTnLst>
                        <p:par>
                          <p:cTn id="289" fill="hold">
                            <p:stCondLst>
                              <p:cond delay="0"/>
                            </p:stCondLst>
                            <p:childTnLst>
                              <p:par>
                                <p:cTn id="290" presetID="53" presetClass="exit" presetSubtype="32" fill="hold" grpId="1" nodeType="clickEffect">
                                  <p:stCondLst>
                                    <p:cond delay="0"/>
                                  </p:stCondLst>
                                  <p:childTnLst>
                                    <p:anim calcmode="lin" valueType="num">
                                      <p:cBhvr>
                                        <p:cTn id="291" dur="500"/>
                                        <p:tgtEl>
                                          <p:spTgt spid="18"/>
                                        </p:tgtEl>
                                        <p:attrNameLst>
                                          <p:attrName>ppt_w</p:attrName>
                                        </p:attrNameLst>
                                      </p:cBhvr>
                                      <p:tavLst>
                                        <p:tav tm="0">
                                          <p:val>
                                            <p:strVal val="ppt_w"/>
                                          </p:val>
                                        </p:tav>
                                        <p:tav tm="100000">
                                          <p:val>
                                            <p:fltVal val="0"/>
                                          </p:val>
                                        </p:tav>
                                      </p:tavLst>
                                    </p:anim>
                                    <p:anim calcmode="lin" valueType="num">
                                      <p:cBhvr>
                                        <p:cTn id="292" dur="500"/>
                                        <p:tgtEl>
                                          <p:spTgt spid="18"/>
                                        </p:tgtEl>
                                        <p:attrNameLst>
                                          <p:attrName>ppt_h</p:attrName>
                                        </p:attrNameLst>
                                      </p:cBhvr>
                                      <p:tavLst>
                                        <p:tav tm="0">
                                          <p:val>
                                            <p:strVal val="ppt_h"/>
                                          </p:val>
                                        </p:tav>
                                        <p:tav tm="100000">
                                          <p:val>
                                            <p:fltVal val="0"/>
                                          </p:val>
                                        </p:tav>
                                      </p:tavLst>
                                    </p:anim>
                                    <p:animEffect transition="out" filter="fade">
                                      <p:cBhvr>
                                        <p:cTn id="293" dur="500"/>
                                        <p:tgtEl>
                                          <p:spTgt spid="18"/>
                                        </p:tgtEl>
                                      </p:cBhvr>
                                    </p:animEffect>
                                    <p:set>
                                      <p:cBhvr>
                                        <p:cTn id="294"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95" restart="whenNotActive" fill="hold" evtFilter="cancelBubble" nodeType="interactiveSeq">
                <p:stCondLst>
                  <p:cond evt="onClick" delay="0">
                    <p:tgtEl>
                      <p:spTgt spid="19"/>
                    </p:tgtEl>
                  </p:cond>
                </p:stCondLst>
                <p:endSync evt="end" delay="0">
                  <p:rtn val="all"/>
                </p:endSync>
                <p:childTnLst>
                  <p:par>
                    <p:cTn id="296" fill="hold">
                      <p:stCondLst>
                        <p:cond delay="0"/>
                      </p:stCondLst>
                      <p:childTnLst>
                        <p:par>
                          <p:cTn id="297" fill="hold">
                            <p:stCondLst>
                              <p:cond delay="0"/>
                            </p:stCondLst>
                            <p:childTnLst>
                              <p:par>
                                <p:cTn id="298" presetID="53" presetClass="exit" presetSubtype="32" fill="hold" grpId="1" nodeType="clickEffect">
                                  <p:stCondLst>
                                    <p:cond delay="0"/>
                                  </p:stCondLst>
                                  <p:childTnLst>
                                    <p:anim calcmode="lin" valueType="num">
                                      <p:cBhvr>
                                        <p:cTn id="299" dur="500"/>
                                        <p:tgtEl>
                                          <p:spTgt spid="19"/>
                                        </p:tgtEl>
                                        <p:attrNameLst>
                                          <p:attrName>ppt_w</p:attrName>
                                        </p:attrNameLst>
                                      </p:cBhvr>
                                      <p:tavLst>
                                        <p:tav tm="0">
                                          <p:val>
                                            <p:strVal val="ppt_w"/>
                                          </p:val>
                                        </p:tav>
                                        <p:tav tm="100000">
                                          <p:val>
                                            <p:fltVal val="0"/>
                                          </p:val>
                                        </p:tav>
                                      </p:tavLst>
                                    </p:anim>
                                    <p:anim calcmode="lin" valueType="num">
                                      <p:cBhvr>
                                        <p:cTn id="300" dur="500"/>
                                        <p:tgtEl>
                                          <p:spTgt spid="19"/>
                                        </p:tgtEl>
                                        <p:attrNameLst>
                                          <p:attrName>ppt_h</p:attrName>
                                        </p:attrNameLst>
                                      </p:cBhvr>
                                      <p:tavLst>
                                        <p:tav tm="0">
                                          <p:val>
                                            <p:strVal val="ppt_h"/>
                                          </p:val>
                                        </p:tav>
                                        <p:tav tm="100000">
                                          <p:val>
                                            <p:fltVal val="0"/>
                                          </p:val>
                                        </p:tav>
                                      </p:tavLst>
                                    </p:anim>
                                    <p:animEffect transition="out" filter="fade">
                                      <p:cBhvr>
                                        <p:cTn id="301" dur="500"/>
                                        <p:tgtEl>
                                          <p:spTgt spid="19"/>
                                        </p:tgtEl>
                                      </p:cBhvr>
                                    </p:animEffect>
                                    <p:set>
                                      <p:cBhvr>
                                        <p:cTn id="30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03" restart="whenNotActive" fill="hold" evtFilter="cancelBubble" nodeType="interactiveSeq">
                <p:stCondLst>
                  <p:cond evt="onClick" delay="0">
                    <p:tgtEl>
                      <p:spTgt spid="20"/>
                    </p:tgtEl>
                  </p:cond>
                </p:stCondLst>
                <p:endSync evt="end" delay="0">
                  <p:rtn val="all"/>
                </p:endSync>
                <p:childTnLst>
                  <p:par>
                    <p:cTn id="304" fill="hold">
                      <p:stCondLst>
                        <p:cond delay="0"/>
                      </p:stCondLst>
                      <p:childTnLst>
                        <p:par>
                          <p:cTn id="305" fill="hold">
                            <p:stCondLst>
                              <p:cond delay="0"/>
                            </p:stCondLst>
                            <p:childTnLst>
                              <p:par>
                                <p:cTn id="306" presetID="53" presetClass="exit" presetSubtype="32" fill="hold" grpId="1" nodeType="clickEffect">
                                  <p:stCondLst>
                                    <p:cond delay="0"/>
                                  </p:stCondLst>
                                  <p:childTnLst>
                                    <p:anim calcmode="lin" valueType="num">
                                      <p:cBhvr>
                                        <p:cTn id="307" dur="500"/>
                                        <p:tgtEl>
                                          <p:spTgt spid="20"/>
                                        </p:tgtEl>
                                        <p:attrNameLst>
                                          <p:attrName>ppt_w</p:attrName>
                                        </p:attrNameLst>
                                      </p:cBhvr>
                                      <p:tavLst>
                                        <p:tav tm="0">
                                          <p:val>
                                            <p:strVal val="ppt_w"/>
                                          </p:val>
                                        </p:tav>
                                        <p:tav tm="100000">
                                          <p:val>
                                            <p:fltVal val="0"/>
                                          </p:val>
                                        </p:tav>
                                      </p:tavLst>
                                    </p:anim>
                                    <p:anim calcmode="lin" valueType="num">
                                      <p:cBhvr>
                                        <p:cTn id="308" dur="500"/>
                                        <p:tgtEl>
                                          <p:spTgt spid="20"/>
                                        </p:tgtEl>
                                        <p:attrNameLst>
                                          <p:attrName>ppt_h</p:attrName>
                                        </p:attrNameLst>
                                      </p:cBhvr>
                                      <p:tavLst>
                                        <p:tav tm="0">
                                          <p:val>
                                            <p:strVal val="ppt_h"/>
                                          </p:val>
                                        </p:tav>
                                        <p:tav tm="100000">
                                          <p:val>
                                            <p:fltVal val="0"/>
                                          </p:val>
                                        </p:tav>
                                      </p:tavLst>
                                    </p:anim>
                                    <p:animEffect transition="out" filter="fade">
                                      <p:cBhvr>
                                        <p:cTn id="309" dur="500"/>
                                        <p:tgtEl>
                                          <p:spTgt spid="20"/>
                                        </p:tgtEl>
                                      </p:cBhvr>
                                    </p:animEffect>
                                    <p:set>
                                      <p:cBhvr>
                                        <p:cTn id="31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11" restart="whenNotActive" fill="hold" evtFilter="cancelBubble" nodeType="interactiveSeq">
                <p:stCondLst>
                  <p:cond evt="onClick" delay="0">
                    <p:tgtEl>
                      <p:spTgt spid="22"/>
                    </p:tgtEl>
                  </p:cond>
                </p:stCondLst>
                <p:endSync evt="end" delay="0">
                  <p:rtn val="all"/>
                </p:endSync>
                <p:childTnLst>
                  <p:par>
                    <p:cTn id="312" fill="hold">
                      <p:stCondLst>
                        <p:cond delay="0"/>
                      </p:stCondLst>
                      <p:childTnLst>
                        <p:par>
                          <p:cTn id="313" fill="hold">
                            <p:stCondLst>
                              <p:cond delay="0"/>
                            </p:stCondLst>
                            <p:childTnLst>
                              <p:par>
                                <p:cTn id="314" presetID="53" presetClass="exit" presetSubtype="32" fill="hold" grpId="1" nodeType="clickEffect">
                                  <p:stCondLst>
                                    <p:cond delay="0"/>
                                  </p:stCondLst>
                                  <p:childTnLst>
                                    <p:anim calcmode="lin" valueType="num">
                                      <p:cBhvr>
                                        <p:cTn id="315" dur="500"/>
                                        <p:tgtEl>
                                          <p:spTgt spid="22"/>
                                        </p:tgtEl>
                                        <p:attrNameLst>
                                          <p:attrName>ppt_w</p:attrName>
                                        </p:attrNameLst>
                                      </p:cBhvr>
                                      <p:tavLst>
                                        <p:tav tm="0">
                                          <p:val>
                                            <p:strVal val="ppt_w"/>
                                          </p:val>
                                        </p:tav>
                                        <p:tav tm="100000">
                                          <p:val>
                                            <p:fltVal val="0"/>
                                          </p:val>
                                        </p:tav>
                                      </p:tavLst>
                                    </p:anim>
                                    <p:anim calcmode="lin" valueType="num">
                                      <p:cBhvr>
                                        <p:cTn id="316" dur="500"/>
                                        <p:tgtEl>
                                          <p:spTgt spid="22"/>
                                        </p:tgtEl>
                                        <p:attrNameLst>
                                          <p:attrName>ppt_h</p:attrName>
                                        </p:attrNameLst>
                                      </p:cBhvr>
                                      <p:tavLst>
                                        <p:tav tm="0">
                                          <p:val>
                                            <p:strVal val="ppt_h"/>
                                          </p:val>
                                        </p:tav>
                                        <p:tav tm="100000">
                                          <p:val>
                                            <p:fltVal val="0"/>
                                          </p:val>
                                        </p:tav>
                                      </p:tavLst>
                                    </p:anim>
                                    <p:animEffect transition="out" filter="fade">
                                      <p:cBhvr>
                                        <p:cTn id="317" dur="500"/>
                                        <p:tgtEl>
                                          <p:spTgt spid="22"/>
                                        </p:tgtEl>
                                      </p:cBhvr>
                                    </p:animEffect>
                                    <p:set>
                                      <p:cBhvr>
                                        <p:cTn id="318"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19" restart="whenNotActive" fill="hold" evtFilter="cancelBubble" nodeType="interactiveSeq">
                <p:stCondLst>
                  <p:cond evt="onClick" delay="0">
                    <p:tgtEl>
                      <p:spTgt spid="23"/>
                    </p:tgtEl>
                  </p:cond>
                </p:stCondLst>
                <p:endSync evt="end" delay="0">
                  <p:rtn val="all"/>
                </p:endSync>
                <p:childTnLst>
                  <p:par>
                    <p:cTn id="320" fill="hold">
                      <p:stCondLst>
                        <p:cond delay="0"/>
                      </p:stCondLst>
                      <p:childTnLst>
                        <p:par>
                          <p:cTn id="321" fill="hold">
                            <p:stCondLst>
                              <p:cond delay="0"/>
                            </p:stCondLst>
                            <p:childTnLst>
                              <p:par>
                                <p:cTn id="322" presetID="53" presetClass="exit" presetSubtype="32" fill="hold" grpId="1" nodeType="clickEffect">
                                  <p:stCondLst>
                                    <p:cond delay="0"/>
                                  </p:stCondLst>
                                  <p:childTnLst>
                                    <p:anim calcmode="lin" valueType="num">
                                      <p:cBhvr>
                                        <p:cTn id="323" dur="500"/>
                                        <p:tgtEl>
                                          <p:spTgt spid="23"/>
                                        </p:tgtEl>
                                        <p:attrNameLst>
                                          <p:attrName>ppt_w</p:attrName>
                                        </p:attrNameLst>
                                      </p:cBhvr>
                                      <p:tavLst>
                                        <p:tav tm="0">
                                          <p:val>
                                            <p:strVal val="ppt_w"/>
                                          </p:val>
                                        </p:tav>
                                        <p:tav tm="100000">
                                          <p:val>
                                            <p:fltVal val="0"/>
                                          </p:val>
                                        </p:tav>
                                      </p:tavLst>
                                    </p:anim>
                                    <p:anim calcmode="lin" valueType="num">
                                      <p:cBhvr>
                                        <p:cTn id="324" dur="500"/>
                                        <p:tgtEl>
                                          <p:spTgt spid="23"/>
                                        </p:tgtEl>
                                        <p:attrNameLst>
                                          <p:attrName>ppt_h</p:attrName>
                                        </p:attrNameLst>
                                      </p:cBhvr>
                                      <p:tavLst>
                                        <p:tav tm="0">
                                          <p:val>
                                            <p:strVal val="ppt_h"/>
                                          </p:val>
                                        </p:tav>
                                        <p:tav tm="100000">
                                          <p:val>
                                            <p:fltVal val="0"/>
                                          </p:val>
                                        </p:tav>
                                      </p:tavLst>
                                    </p:anim>
                                    <p:animEffect transition="out" filter="fade">
                                      <p:cBhvr>
                                        <p:cTn id="325" dur="500"/>
                                        <p:tgtEl>
                                          <p:spTgt spid="23"/>
                                        </p:tgtEl>
                                      </p:cBhvr>
                                    </p:animEffect>
                                    <p:set>
                                      <p:cBhvr>
                                        <p:cTn id="326"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5" grpId="0" animBg="1"/>
      <p:bldP spid="6" grpId="0"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6" grpId="0" animBg="1"/>
      <p:bldP spid="27" grpId="0" animBg="1"/>
      <p:bldP spid="27"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5AB52CF-729F-4AD3-9901-DF522C4B62EC}"/>
              </a:ext>
            </a:extLst>
          </p:cNvPr>
          <p:cNvSpPr txBox="1"/>
          <p:nvPr/>
        </p:nvSpPr>
        <p:spPr>
          <a:xfrm>
            <a:off x="4299438" y="2505670"/>
            <a:ext cx="3285728" cy="923330"/>
          </a:xfrm>
          <a:prstGeom prst="rect">
            <a:avLst/>
          </a:prstGeom>
          <a:solidFill>
            <a:schemeClr val="accent6">
              <a:lumMod val="40000"/>
              <a:lumOff val="60000"/>
            </a:schemeClr>
          </a:solidFill>
        </p:spPr>
        <p:txBody>
          <a:bodyPr wrap="square" rtlCol="0">
            <a:spAutoFit/>
          </a:bodyPr>
          <a:lstStyle/>
          <a:p>
            <a:pPr algn="ctr"/>
            <a:r>
              <a:rPr lang="es-MX" sz="5400" dirty="0">
                <a:latin typeface="Algerian" panose="04020705040A02060702" pitchFamily="82" charset="0"/>
              </a:rPr>
              <a:t>Zabulón</a:t>
            </a:r>
            <a:endParaRPr lang="es-CL" dirty="0">
              <a:latin typeface="Algerian" panose="04020705040A02060702" pitchFamily="82" charset="0"/>
            </a:endParaRPr>
          </a:p>
        </p:txBody>
      </p:sp>
      <p:sp>
        <p:nvSpPr>
          <p:cNvPr id="6" name="Elipse 5">
            <a:extLst>
              <a:ext uri="{FF2B5EF4-FFF2-40B4-BE49-F238E27FC236}">
                <a16:creationId xmlns:a16="http://schemas.microsoft.com/office/drawing/2014/main" id="{F35DBE09-D4DC-40D8-9634-A726C931E034}"/>
              </a:ext>
            </a:extLst>
          </p:cNvPr>
          <p:cNvSpPr/>
          <p:nvPr/>
        </p:nvSpPr>
        <p:spPr>
          <a:xfrm>
            <a:off x="188993" y="2313861"/>
            <a:ext cx="1776548" cy="505097"/>
          </a:xfrm>
          <a:prstGeom prst="ellipse">
            <a:avLst/>
          </a:prstGeom>
          <a:solidFill>
            <a:schemeClr val="accent2">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Navíos</a:t>
            </a:r>
            <a:endParaRPr lang="es-CL" dirty="0"/>
          </a:p>
        </p:txBody>
      </p:sp>
      <p:sp>
        <p:nvSpPr>
          <p:cNvPr id="7" name="Elipse 6">
            <a:extLst>
              <a:ext uri="{FF2B5EF4-FFF2-40B4-BE49-F238E27FC236}">
                <a16:creationId xmlns:a16="http://schemas.microsoft.com/office/drawing/2014/main" id="{0C714B21-B534-4D07-B5CA-C01C05D296F9}"/>
              </a:ext>
            </a:extLst>
          </p:cNvPr>
          <p:cNvSpPr/>
          <p:nvPr/>
        </p:nvSpPr>
        <p:spPr>
          <a:xfrm>
            <a:off x="5055327" y="513805"/>
            <a:ext cx="1776548" cy="505097"/>
          </a:xfrm>
          <a:prstGeom prst="ellipse">
            <a:avLst/>
          </a:prstGeom>
          <a:solidFill>
            <a:schemeClr val="accent2">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Trigo</a:t>
            </a:r>
            <a:endParaRPr lang="es-CL" dirty="0"/>
          </a:p>
        </p:txBody>
      </p:sp>
      <p:sp>
        <p:nvSpPr>
          <p:cNvPr id="8" name="Elipse 7">
            <a:extLst>
              <a:ext uri="{FF2B5EF4-FFF2-40B4-BE49-F238E27FC236}">
                <a16:creationId xmlns:a16="http://schemas.microsoft.com/office/drawing/2014/main" id="{EE064071-B5F0-4E2F-B4C6-12E63B461FC1}"/>
              </a:ext>
            </a:extLst>
          </p:cNvPr>
          <p:cNvSpPr/>
          <p:nvPr/>
        </p:nvSpPr>
        <p:spPr>
          <a:xfrm>
            <a:off x="8220892" y="513805"/>
            <a:ext cx="1776548" cy="505097"/>
          </a:xfrm>
          <a:prstGeom prst="ellipse">
            <a:avLst/>
          </a:prstGeom>
          <a:solidFill>
            <a:schemeClr val="accent2">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Raquel</a:t>
            </a:r>
            <a:endParaRPr lang="es-CL" dirty="0"/>
          </a:p>
        </p:txBody>
      </p:sp>
      <p:sp>
        <p:nvSpPr>
          <p:cNvPr id="9" name="Elipse 8">
            <a:extLst>
              <a:ext uri="{FF2B5EF4-FFF2-40B4-BE49-F238E27FC236}">
                <a16:creationId xmlns:a16="http://schemas.microsoft.com/office/drawing/2014/main" id="{10BFA6EF-43DC-4256-B956-6D20B15C61ED}"/>
              </a:ext>
            </a:extLst>
          </p:cNvPr>
          <p:cNvSpPr/>
          <p:nvPr/>
        </p:nvSpPr>
        <p:spPr>
          <a:xfrm>
            <a:off x="9892434" y="1315809"/>
            <a:ext cx="1776548" cy="505097"/>
          </a:xfrm>
          <a:prstGeom prst="ellipse">
            <a:avLst/>
          </a:prstGeom>
          <a:solidFill>
            <a:schemeClr val="accent2">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err="1"/>
              <a:t>Bilha</a:t>
            </a:r>
            <a:endParaRPr lang="es-CL" dirty="0"/>
          </a:p>
        </p:txBody>
      </p:sp>
      <p:sp>
        <p:nvSpPr>
          <p:cNvPr id="10" name="Elipse 9">
            <a:extLst>
              <a:ext uri="{FF2B5EF4-FFF2-40B4-BE49-F238E27FC236}">
                <a16:creationId xmlns:a16="http://schemas.microsoft.com/office/drawing/2014/main" id="{595F68D2-2DB7-4ADE-8A63-1152485CE485}"/>
              </a:ext>
            </a:extLst>
          </p:cNvPr>
          <p:cNvSpPr/>
          <p:nvPr/>
        </p:nvSpPr>
        <p:spPr>
          <a:xfrm>
            <a:off x="9997440" y="2631966"/>
            <a:ext cx="1776548" cy="505097"/>
          </a:xfrm>
          <a:prstGeom prst="ellipse">
            <a:avLst/>
          </a:prstGeom>
          <a:solidFill>
            <a:schemeClr val="accent2">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Alabanza</a:t>
            </a:r>
            <a:endParaRPr lang="es-CL" dirty="0"/>
          </a:p>
        </p:txBody>
      </p:sp>
      <p:sp>
        <p:nvSpPr>
          <p:cNvPr id="11" name="Elipse 10">
            <a:extLst>
              <a:ext uri="{FF2B5EF4-FFF2-40B4-BE49-F238E27FC236}">
                <a16:creationId xmlns:a16="http://schemas.microsoft.com/office/drawing/2014/main" id="{309206CF-2998-4661-BDFC-C628315C3584}"/>
              </a:ext>
            </a:extLst>
          </p:cNvPr>
          <p:cNvSpPr/>
          <p:nvPr/>
        </p:nvSpPr>
        <p:spPr>
          <a:xfrm>
            <a:off x="7886198" y="2938594"/>
            <a:ext cx="1776548" cy="505097"/>
          </a:xfrm>
          <a:prstGeom prst="ellipse">
            <a:avLst/>
          </a:prstGeom>
          <a:solidFill>
            <a:schemeClr val="accent2">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Matanza</a:t>
            </a:r>
            <a:endParaRPr lang="es-CL" dirty="0"/>
          </a:p>
        </p:txBody>
      </p:sp>
      <p:sp>
        <p:nvSpPr>
          <p:cNvPr id="12" name="Elipse 11">
            <a:extLst>
              <a:ext uri="{FF2B5EF4-FFF2-40B4-BE49-F238E27FC236}">
                <a16:creationId xmlns:a16="http://schemas.microsoft.com/office/drawing/2014/main" id="{416DDB75-E92C-4078-AC07-74928B9CA9DA}"/>
              </a:ext>
            </a:extLst>
          </p:cNvPr>
          <p:cNvSpPr/>
          <p:nvPr/>
        </p:nvSpPr>
        <p:spPr>
          <a:xfrm>
            <a:off x="727166" y="5760720"/>
            <a:ext cx="1911532" cy="505097"/>
          </a:xfrm>
          <a:prstGeom prst="ellipse">
            <a:avLst/>
          </a:prstGeom>
          <a:solidFill>
            <a:schemeClr val="accent2">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Cabras</a:t>
            </a:r>
            <a:endParaRPr lang="es-CL" dirty="0"/>
          </a:p>
        </p:txBody>
      </p:sp>
      <p:sp>
        <p:nvSpPr>
          <p:cNvPr id="13" name="Elipse 12">
            <a:extLst>
              <a:ext uri="{FF2B5EF4-FFF2-40B4-BE49-F238E27FC236}">
                <a16:creationId xmlns:a16="http://schemas.microsoft.com/office/drawing/2014/main" id="{68C7A4ED-B887-494A-B48B-2413BE8010EE}"/>
              </a:ext>
            </a:extLst>
          </p:cNvPr>
          <p:cNvSpPr/>
          <p:nvPr/>
        </p:nvSpPr>
        <p:spPr>
          <a:xfrm>
            <a:off x="7474132" y="5839098"/>
            <a:ext cx="1776548" cy="505097"/>
          </a:xfrm>
          <a:prstGeom prst="ellipse">
            <a:avLst/>
          </a:prstGeom>
          <a:solidFill>
            <a:schemeClr val="accent2">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izquierda</a:t>
            </a:r>
            <a:endParaRPr lang="es-CL" dirty="0"/>
          </a:p>
        </p:txBody>
      </p:sp>
      <p:sp>
        <p:nvSpPr>
          <p:cNvPr id="14" name="Elipse 13">
            <a:extLst>
              <a:ext uri="{FF2B5EF4-FFF2-40B4-BE49-F238E27FC236}">
                <a16:creationId xmlns:a16="http://schemas.microsoft.com/office/drawing/2014/main" id="{FA14E627-7A2F-49B7-9EDB-0696A9F667E4}"/>
              </a:ext>
            </a:extLst>
          </p:cNvPr>
          <p:cNvSpPr/>
          <p:nvPr/>
        </p:nvSpPr>
        <p:spPr>
          <a:xfrm>
            <a:off x="5142411" y="5760720"/>
            <a:ext cx="1911532" cy="505097"/>
          </a:xfrm>
          <a:prstGeom prst="ellipse">
            <a:avLst/>
          </a:prstGeom>
          <a:solidFill>
            <a:schemeClr val="accent2">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Servidumbre</a:t>
            </a:r>
            <a:endParaRPr lang="es-CL" dirty="0"/>
          </a:p>
        </p:txBody>
      </p:sp>
      <p:sp>
        <p:nvSpPr>
          <p:cNvPr id="15" name="Elipse 14">
            <a:extLst>
              <a:ext uri="{FF2B5EF4-FFF2-40B4-BE49-F238E27FC236}">
                <a16:creationId xmlns:a16="http://schemas.microsoft.com/office/drawing/2014/main" id="{C7208C66-0724-42AC-BF08-FD280653B070}"/>
              </a:ext>
            </a:extLst>
          </p:cNvPr>
          <p:cNvSpPr/>
          <p:nvPr/>
        </p:nvSpPr>
        <p:spPr>
          <a:xfrm>
            <a:off x="2283404" y="2784037"/>
            <a:ext cx="1776548" cy="505097"/>
          </a:xfrm>
          <a:prstGeom prst="ellipse">
            <a:avLst/>
          </a:prstGeom>
          <a:solidFill>
            <a:schemeClr val="accent2">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Guerra</a:t>
            </a:r>
            <a:endParaRPr lang="es-CL" dirty="0"/>
          </a:p>
        </p:txBody>
      </p:sp>
      <p:sp>
        <p:nvSpPr>
          <p:cNvPr id="16" name="Elipse 15">
            <a:extLst>
              <a:ext uri="{FF2B5EF4-FFF2-40B4-BE49-F238E27FC236}">
                <a16:creationId xmlns:a16="http://schemas.microsoft.com/office/drawing/2014/main" id="{7FA9739E-9762-48F6-8A5C-D3A80DEEE76F}"/>
              </a:ext>
            </a:extLst>
          </p:cNvPr>
          <p:cNvSpPr/>
          <p:nvPr/>
        </p:nvSpPr>
        <p:spPr>
          <a:xfrm>
            <a:off x="9805852" y="5617866"/>
            <a:ext cx="1776548" cy="505097"/>
          </a:xfrm>
          <a:prstGeom prst="ellipse">
            <a:avLst/>
          </a:prstGeom>
          <a:solidFill>
            <a:schemeClr val="accent2">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Lea</a:t>
            </a:r>
            <a:endParaRPr lang="es-CL" dirty="0"/>
          </a:p>
        </p:txBody>
      </p:sp>
      <p:sp>
        <p:nvSpPr>
          <p:cNvPr id="17" name="Elipse 16">
            <a:extLst>
              <a:ext uri="{FF2B5EF4-FFF2-40B4-BE49-F238E27FC236}">
                <a16:creationId xmlns:a16="http://schemas.microsoft.com/office/drawing/2014/main" id="{30D10DA9-64DB-45C0-8C62-8955E3B4145C}"/>
              </a:ext>
            </a:extLst>
          </p:cNvPr>
          <p:cNvSpPr/>
          <p:nvPr/>
        </p:nvSpPr>
        <p:spPr>
          <a:xfrm>
            <a:off x="391886" y="4720046"/>
            <a:ext cx="1776548" cy="505097"/>
          </a:xfrm>
          <a:prstGeom prst="ellipse">
            <a:avLst/>
          </a:prstGeom>
          <a:solidFill>
            <a:schemeClr val="accent2">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Ovejas</a:t>
            </a:r>
            <a:endParaRPr lang="es-CL" dirty="0"/>
          </a:p>
        </p:txBody>
      </p:sp>
      <p:sp>
        <p:nvSpPr>
          <p:cNvPr id="18" name="Elipse 17">
            <a:extLst>
              <a:ext uri="{FF2B5EF4-FFF2-40B4-BE49-F238E27FC236}">
                <a16:creationId xmlns:a16="http://schemas.microsoft.com/office/drawing/2014/main" id="{1AD5EF45-5085-47D8-8421-9AF76AD551F4}"/>
              </a:ext>
            </a:extLst>
          </p:cNvPr>
          <p:cNvSpPr/>
          <p:nvPr/>
        </p:nvSpPr>
        <p:spPr>
          <a:xfrm>
            <a:off x="188993" y="3533944"/>
            <a:ext cx="1776548" cy="505097"/>
          </a:xfrm>
          <a:prstGeom prst="ellipse">
            <a:avLst/>
          </a:prstGeom>
          <a:solidFill>
            <a:schemeClr val="accent2">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Trabajador</a:t>
            </a:r>
            <a:endParaRPr lang="es-CL" dirty="0"/>
          </a:p>
        </p:txBody>
      </p:sp>
      <p:sp>
        <p:nvSpPr>
          <p:cNvPr id="19" name="Elipse 18">
            <a:extLst>
              <a:ext uri="{FF2B5EF4-FFF2-40B4-BE49-F238E27FC236}">
                <a16:creationId xmlns:a16="http://schemas.microsoft.com/office/drawing/2014/main" id="{A46D34B2-44CC-4C52-B664-3CDEA2DCB560}"/>
              </a:ext>
            </a:extLst>
          </p:cNvPr>
          <p:cNvSpPr/>
          <p:nvPr/>
        </p:nvSpPr>
        <p:spPr>
          <a:xfrm>
            <a:off x="3191692" y="1291576"/>
            <a:ext cx="1776548" cy="505097"/>
          </a:xfrm>
          <a:prstGeom prst="ellipse">
            <a:avLst/>
          </a:prstGeom>
          <a:solidFill>
            <a:schemeClr val="accent2">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Juez</a:t>
            </a:r>
            <a:endParaRPr lang="es-CL" dirty="0"/>
          </a:p>
        </p:txBody>
      </p:sp>
      <p:sp>
        <p:nvSpPr>
          <p:cNvPr id="20" name="Elipse 19">
            <a:extLst>
              <a:ext uri="{FF2B5EF4-FFF2-40B4-BE49-F238E27FC236}">
                <a16:creationId xmlns:a16="http://schemas.microsoft.com/office/drawing/2014/main" id="{0D11CF52-100A-4B95-BC5A-65C3B7557585}"/>
              </a:ext>
            </a:extLst>
          </p:cNvPr>
          <p:cNvSpPr/>
          <p:nvPr/>
        </p:nvSpPr>
        <p:spPr>
          <a:xfrm>
            <a:off x="283028" y="1127759"/>
            <a:ext cx="1776548" cy="505097"/>
          </a:xfrm>
          <a:prstGeom prst="ellipse">
            <a:avLst/>
          </a:prstGeom>
          <a:solidFill>
            <a:schemeClr val="accent2">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Sur</a:t>
            </a:r>
            <a:endParaRPr lang="es-CL" dirty="0"/>
          </a:p>
        </p:txBody>
      </p:sp>
      <p:sp>
        <p:nvSpPr>
          <p:cNvPr id="21" name="Elipse 20">
            <a:extLst>
              <a:ext uri="{FF2B5EF4-FFF2-40B4-BE49-F238E27FC236}">
                <a16:creationId xmlns:a16="http://schemas.microsoft.com/office/drawing/2014/main" id="{72001128-D3EE-44FE-B660-023C5A9C0AE6}"/>
              </a:ext>
            </a:extLst>
          </p:cNvPr>
          <p:cNvSpPr/>
          <p:nvPr/>
        </p:nvSpPr>
        <p:spPr>
          <a:xfrm>
            <a:off x="6635930" y="1431469"/>
            <a:ext cx="1776548" cy="505097"/>
          </a:xfrm>
          <a:prstGeom prst="ellipse">
            <a:avLst/>
          </a:prstGeom>
          <a:solidFill>
            <a:schemeClr val="accent2">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err="1"/>
              <a:t>Zilpa</a:t>
            </a:r>
            <a:endParaRPr lang="es-CL" dirty="0"/>
          </a:p>
        </p:txBody>
      </p:sp>
      <p:sp>
        <p:nvSpPr>
          <p:cNvPr id="22" name="Elipse 21">
            <a:extLst>
              <a:ext uri="{FF2B5EF4-FFF2-40B4-BE49-F238E27FC236}">
                <a16:creationId xmlns:a16="http://schemas.microsoft.com/office/drawing/2014/main" id="{FB260BFC-FCDB-4306-B3FD-EA3C6881A19E}"/>
              </a:ext>
            </a:extLst>
          </p:cNvPr>
          <p:cNvSpPr/>
          <p:nvPr/>
        </p:nvSpPr>
        <p:spPr>
          <a:xfrm>
            <a:off x="2212480" y="413435"/>
            <a:ext cx="1776548" cy="505097"/>
          </a:xfrm>
          <a:prstGeom prst="ellipse">
            <a:avLst/>
          </a:prstGeom>
          <a:solidFill>
            <a:schemeClr val="accent2">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Segundo</a:t>
            </a:r>
            <a:endParaRPr lang="es-CL" dirty="0"/>
          </a:p>
        </p:txBody>
      </p:sp>
      <p:sp>
        <p:nvSpPr>
          <p:cNvPr id="23" name="Elipse 22">
            <a:extLst>
              <a:ext uri="{FF2B5EF4-FFF2-40B4-BE49-F238E27FC236}">
                <a16:creationId xmlns:a16="http://schemas.microsoft.com/office/drawing/2014/main" id="{1928AE23-2E84-4C9D-B785-04DE40C769F3}"/>
              </a:ext>
            </a:extLst>
          </p:cNvPr>
          <p:cNvSpPr/>
          <p:nvPr/>
        </p:nvSpPr>
        <p:spPr>
          <a:xfrm>
            <a:off x="2952206" y="3847011"/>
            <a:ext cx="2255520" cy="505097"/>
          </a:xfrm>
          <a:prstGeom prst="ellipse">
            <a:avLst/>
          </a:prstGeom>
          <a:solidFill>
            <a:schemeClr val="accent2">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León</a:t>
            </a:r>
            <a:endParaRPr lang="es-CL" dirty="0"/>
          </a:p>
        </p:txBody>
      </p:sp>
      <p:sp>
        <p:nvSpPr>
          <p:cNvPr id="24" name="Elipse 23">
            <a:extLst>
              <a:ext uri="{FF2B5EF4-FFF2-40B4-BE49-F238E27FC236}">
                <a16:creationId xmlns:a16="http://schemas.microsoft.com/office/drawing/2014/main" id="{C124767E-5A15-46CB-87B2-C20651B3247E}"/>
              </a:ext>
            </a:extLst>
          </p:cNvPr>
          <p:cNvSpPr/>
          <p:nvPr/>
        </p:nvSpPr>
        <p:spPr>
          <a:xfrm>
            <a:off x="6831875" y="4015737"/>
            <a:ext cx="1776548" cy="505097"/>
          </a:xfrm>
          <a:prstGeom prst="ellipse">
            <a:avLst/>
          </a:prstGeom>
          <a:solidFill>
            <a:schemeClr val="accent2">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Flechas</a:t>
            </a:r>
            <a:endParaRPr lang="es-CL" dirty="0"/>
          </a:p>
        </p:txBody>
      </p:sp>
      <p:sp>
        <p:nvSpPr>
          <p:cNvPr id="25" name="Elipse 24">
            <a:extLst>
              <a:ext uri="{FF2B5EF4-FFF2-40B4-BE49-F238E27FC236}">
                <a16:creationId xmlns:a16="http://schemas.microsoft.com/office/drawing/2014/main" id="{3F7BCA23-0467-48F2-B945-E1789732FD77}"/>
              </a:ext>
            </a:extLst>
          </p:cNvPr>
          <p:cNvSpPr/>
          <p:nvPr/>
        </p:nvSpPr>
        <p:spPr>
          <a:xfrm>
            <a:off x="3017521" y="5730462"/>
            <a:ext cx="1776548" cy="505097"/>
          </a:xfrm>
          <a:prstGeom prst="ellipse">
            <a:avLst/>
          </a:prstGeom>
          <a:solidFill>
            <a:schemeClr val="accent2">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Puertos</a:t>
            </a:r>
            <a:endParaRPr lang="es-CL" dirty="0"/>
          </a:p>
        </p:txBody>
      </p:sp>
      <p:sp>
        <p:nvSpPr>
          <p:cNvPr id="26" name="Elipse 25">
            <a:extLst>
              <a:ext uri="{FF2B5EF4-FFF2-40B4-BE49-F238E27FC236}">
                <a16:creationId xmlns:a16="http://schemas.microsoft.com/office/drawing/2014/main" id="{1BE0508C-B525-44E2-8B3D-7FF40D2DCC60}"/>
              </a:ext>
            </a:extLst>
          </p:cNvPr>
          <p:cNvSpPr/>
          <p:nvPr/>
        </p:nvSpPr>
        <p:spPr>
          <a:xfrm>
            <a:off x="9892434" y="4195256"/>
            <a:ext cx="1776548" cy="505097"/>
          </a:xfrm>
          <a:prstGeom prst="ellipse">
            <a:avLst/>
          </a:prstGeom>
          <a:solidFill>
            <a:schemeClr val="accent2">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Morada</a:t>
            </a:r>
            <a:endParaRPr lang="es-CL" dirty="0"/>
          </a:p>
        </p:txBody>
      </p:sp>
      <p:sp>
        <p:nvSpPr>
          <p:cNvPr id="27" name="Elipse 26">
            <a:extLst>
              <a:ext uri="{FF2B5EF4-FFF2-40B4-BE49-F238E27FC236}">
                <a16:creationId xmlns:a16="http://schemas.microsoft.com/office/drawing/2014/main" id="{1387A3E6-CF1D-4EA0-A99A-B1B83E68FA83}"/>
              </a:ext>
            </a:extLst>
          </p:cNvPr>
          <p:cNvSpPr/>
          <p:nvPr/>
        </p:nvSpPr>
        <p:spPr>
          <a:xfrm>
            <a:off x="5055327" y="4713376"/>
            <a:ext cx="1776548" cy="505097"/>
          </a:xfrm>
          <a:prstGeom prst="ellipse">
            <a:avLst/>
          </a:prstGeom>
          <a:solidFill>
            <a:schemeClr val="accent2">
              <a:lumMod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Pan</a:t>
            </a:r>
            <a:endParaRPr lang="es-CL" dirty="0"/>
          </a:p>
        </p:txBody>
      </p:sp>
    </p:spTree>
    <p:extLst>
      <p:ext uri="{BB962C8B-B14F-4D97-AF65-F5344CB8AC3E}">
        <p14:creationId xmlns:p14="http://schemas.microsoft.com/office/powerpoint/2010/main" val="48162415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fltVal val="0"/>
                                          </p:val>
                                        </p:tav>
                                        <p:tav tm="100000">
                                          <p:val>
                                            <p:strVal val="#ppt_w"/>
                                          </p:val>
                                        </p:tav>
                                      </p:tavLst>
                                    </p:anim>
                                    <p:anim calcmode="lin" valueType="num">
                                      <p:cBhvr>
                                        <p:cTn id="14" dur="1000" fill="hold"/>
                                        <p:tgtEl>
                                          <p:spTgt spid="22"/>
                                        </p:tgtEl>
                                        <p:attrNameLst>
                                          <p:attrName>ppt_h</p:attrName>
                                        </p:attrNameLst>
                                      </p:cBhvr>
                                      <p:tavLst>
                                        <p:tav tm="0">
                                          <p:val>
                                            <p:fltVal val="0"/>
                                          </p:val>
                                        </p:tav>
                                        <p:tav tm="100000">
                                          <p:val>
                                            <p:strVal val="#ppt_h"/>
                                          </p:val>
                                        </p:tav>
                                      </p:tavLst>
                                    </p:anim>
                                    <p:anim calcmode="lin" valueType="num">
                                      <p:cBhvr>
                                        <p:cTn id="15" dur="1000" fill="hold"/>
                                        <p:tgtEl>
                                          <p:spTgt spid="22"/>
                                        </p:tgtEl>
                                        <p:attrNameLst>
                                          <p:attrName>style.rotation</p:attrName>
                                        </p:attrNameLst>
                                      </p:cBhvr>
                                      <p:tavLst>
                                        <p:tav tm="0">
                                          <p:val>
                                            <p:fltVal val="90"/>
                                          </p:val>
                                        </p:tav>
                                        <p:tav tm="100000">
                                          <p:val>
                                            <p:fltVal val="0"/>
                                          </p:val>
                                        </p:tav>
                                      </p:tavLst>
                                    </p:anim>
                                    <p:animEffect transition="in" filter="fade">
                                      <p:cBhvr>
                                        <p:cTn id="16" dur="1000"/>
                                        <p:tgtEl>
                                          <p:spTgt spid="22"/>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fltVal val="0"/>
                                          </p:val>
                                        </p:tav>
                                        <p:tav tm="100000">
                                          <p:val>
                                            <p:strVal val="#ppt_w"/>
                                          </p:val>
                                        </p:tav>
                                      </p:tavLst>
                                    </p:anim>
                                    <p:anim calcmode="lin" valueType="num">
                                      <p:cBhvr>
                                        <p:cTn id="38" dur="1000" fill="hold"/>
                                        <p:tgtEl>
                                          <p:spTgt spid="9"/>
                                        </p:tgtEl>
                                        <p:attrNameLst>
                                          <p:attrName>ppt_h</p:attrName>
                                        </p:attrNameLst>
                                      </p:cBhvr>
                                      <p:tavLst>
                                        <p:tav tm="0">
                                          <p:val>
                                            <p:fltVal val="0"/>
                                          </p:val>
                                        </p:tav>
                                        <p:tav tm="100000">
                                          <p:val>
                                            <p:strVal val="#ppt_h"/>
                                          </p:val>
                                        </p:tav>
                                      </p:tavLst>
                                    </p:anim>
                                    <p:anim calcmode="lin" valueType="num">
                                      <p:cBhvr>
                                        <p:cTn id="39" dur="1000" fill="hold"/>
                                        <p:tgtEl>
                                          <p:spTgt spid="9"/>
                                        </p:tgtEl>
                                        <p:attrNameLst>
                                          <p:attrName>style.rotation</p:attrName>
                                        </p:attrNameLst>
                                      </p:cBhvr>
                                      <p:tavLst>
                                        <p:tav tm="0">
                                          <p:val>
                                            <p:fltVal val="90"/>
                                          </p:val>
                                        </p:tav>
                                        <p:tav tm="100000">
                                          <p:val>
                                            <p:fltVal val="0"/>
                                          </p:val>
                                        </p:tav>
                                      </p:tavLst>
                                    </p:anim>
                                    <p:animEffect transition="in" filter="fade">
                                      <p:cBhvr>
                                        <p:cTn id="40" dur="1000"/>
                                        <p:tgtEl>
                                          <p:spTgt spid="9"/>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p:cTn id="43" dur="1000" fill="hold"/>
                                        <p:tgtEl>
                                          <p:spTgt spid="26"/>
                                        </p:tgtEl>
                                        <p:attrNameLst>
                                          <p:attrName>ppt_w</p:attrName>
                                        </p:attrNameLst>
                                      </p:cBhvr>
                                      <p:tavLst>
                                        <p:tav tm="0">
                                          <p:val>
                                            <p:fltVal val="0"/>
                                          </p:val>
                                        </p:tav>
                                        <p:tav tm="100000">
                                          <p:val>
                                            <p:strVal val="#ppt_w"/>
                                          </p:val>
                                        </p:tav>
                                      </p:tavLst>
                                    </p:anim>
                                    <p:anim calcmode="lin" valueType="num">
                                      <p:cBhvr>
                                        <p:cTn id="44" dur="1000" fill="hold"/>
                                        <p:tgtEl>
                                          <p:spTgt spid="26"/>
                                        </p:tgtEl>
                                        <p:attrNameLst>
                                          <p:attrName>ppt_h</p:attrName>
                                        </p:attrNameLst>
                                      </p:cBhvr>
                                      <p:tavLst>
                                        <p:tav tm="0">
                                          <p:val>
                                            <p:fltVal val="0"/>
                                          </p:val>
                                        </p:tav>
                                        <p:tav tm="100000">
                                          <p:val>
                                            <p:strVal val="#ppt_h"/>
                                          </p:val>
                                        </p:tav>
                                      </p:tavLst>
                                    </p:anim>
                                    <p:anim calcmode="lin" valueType="num">
                                      <p:cBhvr>
                                        <p:cTn id="45" dur="1000" fill="hold"/>
                                        <p:tgtEl>
                                          <p:spTgt spid="26"/>
                                        </p:tgtEl>
                                        <p:attrNameLst>
                                          <p:attrName>style.rotation</p:attrName>
                                        </p:attrNameLst>
                                      </p:cBhvr>
                                      <p:tavLst>
                                        <p:tav tm="0">
                                          <p:val>
                                            <p:fltVal val="90"/>
                                          </p:val>
                                        </p:tav>
                                        <p:tav tm="100000">
                                          <p:val>
                                            <p:fltVal val="0"/>
                                          </p:val>
                                        </p:tav>
                                      </p:tavLst>
                                    </p:anim>
                                    <p:animEffect transition="in" filter="fade">
                                      <p:cBhvr>
                                        <p:cTn id="46" dur="1000"/>
                                        <p:tgtEl>
                                          <p:spTgt spid="26"/>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90"/>
                                          </p:val>
                                        </p:tav>
                                        <p:tav tm="100000">
                                          <p:val>
                                            <p:fltVal val="0"/>
                                          </p:val>
                                        </p:tav>
                                      </p:tavLst>
                                    </p:anim>
                                    <p:animEffect transition="in" filter="fade">
                                      <p:cBhvr>
                                        <p:cTn id="52" dur="1000"/>
                                        <p:tgtEl>
                                          <p:spTgt spid="10"/>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1000" fill="hold"/>
                                        <p:tgtEl>
                                          <p:spTgt spid="11"/>
                                        </p:tgtEl>
                                        <p:attrNameLst>
                                          <p:attrName>ppt_w</p:attrName>
                                        </p:attrNameLst>
                                      </p:cBhvr>
                                      <p:tavLst>
                                        <p:tav tm="0">
                                          <p:val>
                                            <p:fltVal val="0"/>
                                          </p:val>
                                        </p:tav>
                                        <p:tav tm="100000">
                                          <p:val>
                                            <p:strVal val="#ppt_w"/>
                                          </p:val>
                                        </p:tav>
                                      </p:tavLst>
                                    </p:anim>
                                    <p:anim calcmode="lin" valueType="num">
                                      <p:cBhvr>
                                        <p:cTn id="56" dur="1000" fill="hold"/>
                                        <p:tgtEl>
                                          <p:spTgt spid="11"/>
                                        </p:tgtEl>
                                        <p:attrNameLst>
                                          <p:attrName>ppt_h</p:attrName>
                                        </p:attrNameLst>
                                      </p:cBhvr>
                                      <p:tavLst>
                                        <p:tav tm="0">
                                          <p:val>
                                            <p:fltVal val="0"/>
                                          </p:val>
                                        </p:tav>
                                        <p:tav tm="100000">
                                          <p:val>
                                            <p:strVal val="#ppt_h"/>
                                          </p:val>
                                        </p:tav>
                                      </p:tavLst>
                                    </p:anim>
                                    <p:anim calcmode="lin" valueType="num">
                                      <p:cBhvr>
                                        <p:cTn id="57" dur="1000" fill="hold"/>
                                        <p:tgtEl>
                                          <p:spTgt spid="11"/>
                                        </p:tgtEl>
                                        <p:attrNameLst>
                                          <p:attrName>style.rotation</p:attrName>
                                        </p:attrNameLst>
                                      </p:cBhvr>
                                      <p:tavLst>
                                        <p:tav tm="0">
                                          <p:val>
                                            <p:fltVal val="90"/>
                                          </p:val>
                                        </p:tav>
                                        <p:tav tm="100000">
                                          <p:val>
                                            <p:fltVal val="0"/>
                                          </p:val>
                                        </p:tav>
                                      </p:tavLst>
                                    </p:anim>
                                    <p:animEffect transition="in" filter="fade">
                                      <p:cBhvr>
                                        <p:cTn id="58" dur="1000"/>
                                        <p:tgtEl>
                                          <p:spTgt spid="11"/>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1000" fill="hold"/>
                                        <p:tgtEl>
                                          <p:spTgt spid="24"/>
                                        </p:tgtEl>
                                        <p:attrNameLst>
                                          <p:attrName>ppt_w</p:attrName>
                                        </p:attrNameLst>
                                      </p:cBhvr>
                                      <p:tavLst>
                                        <p:tav tm="0">
                                          <p:val>
                                            <p:fltVal val="0"/>
                                          </p:val>
                                        </p:tav>
                                        <p:tav tm="100000">
                                          <p:val>
                                            <p:strVal val="#ppt_w"/>
                                          </p:val>
                                        </p:tav>
                                      </p:tavLst>
                                    </p:anim>
                                    <p:anim calcmode="lin" valueType="num">
                                      <p:cBhvr>
                                        <p:cTn id="62" dur="1000" fill="hold"/>
                                        <p:tgtEl>
                                          <p:spTgt spid="24"/>
                                        </p:tgtEl>
                                        <p:attrNameLst>
                                          <p:attrName>ppt_h</p:attrName>
                                        </p:attrNameLst>
                                      </p:cBhvr>
                                      <p:tavLst>
                                        <p:tav tm="0">
                                          <p:val>
                                            <p:fltVal val="0"/>
                                          </p:val>
                                        </p:tav>
                                        <p:tav tm="100000">
                                          <p:val>
                                            <p:strVal val="#ppt_h"/>
                                          </p:val>
                                        </p:tav>
                                      </p:tavLst>
                                    </p:anim>
                                    <p:anim calcmode="lin" valueType="num">
                                      <p:cBhvr>
                                        <p:cTn id="63" dur="1000" fill="hold"/>
                                        <p:tgtEl>
                                          <p:spTgt spid="24"/>
                                        </p:tgtEl>
                                        <p:attrNameLst>
                                          <p:attrName>style.rotation</p:attrName>
                                        </p:attrNameLst>
                                      </p:cBhvr>
                                      <p:tavLst>
                                        <p:tav tm="0">
                                          <p:val>
                                            <p:fltVal val="90"/>
                                          </p:val>
                                        </p:tav>
                                        <p:tav tm="100000">
                                          <p:val>
                                            <p:fltVal val="0"/>
                                          </p:val>
                                        </p:tav>
                                      </p:tavLst>
                                    </p:anim>
                                    <p:animEffect transition="in" filter="fade">
                                      <p:cBhvr>
                                        <p:cTn id="64" dur="1000"/>
                                        <p:tgtEl>
                                          <p:spTgt spid="24"/>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1000" fill="hold"/>
                                        <p:tgtEl>
                                          <p:spTgt spid="12"/>
                                        </p:tgtEl>
                                        <p:attrNameLst>
                                          <p:attrName>ppt_w</p:attrName>
                                        </p:attrNameLst>
                                      </p:cBhvr>
                                      <p:tavLst>
                                        <p:tav tm="0">
                                          <p:val>
                                            <p:fltVal val="0"/>
                                          </p:val>
                                        </p:tav>
                                        <p:tav tm="100000">
                                          <p:val>
                                            <p:strVal val="#ppt_w"/>
                                          </p:val>
                                        </p:tav>
                                      </p:tavLst>
                                    </p:anim>
                                    <p:anim calcmode="lin" valueType="num">
                                      <p:cBhvr>
                                        <p:cTn id="68" dur="1000" fill="hold"/>
                                        <p:tgtEl>
                                          <p:spTgt spid="12"/>
                                        </p:tgtEl>
                                        <p:attrNameLst>
                                          <p:attrName>ppt_h</p:attrName>
                                        </p:attrNameLst>
                                      </p:cBhvr>
                                      <p:tavLst>
                                        <p:tav tm="0">
                                          <p:val>
                                            <p:fltVal val="0"/>
                                          </p:val>
                                        </p:tav>
                                        <p:tav tm="100000">
                                          <p:val>
                                            <p:strVal val="#ppt_h"/>
                                          </p:val>
                                        </p:tav>
                                      </p:tavLst>
                                    </p:anim>
                                    <p:anim calcmode="lin" valueType="num">
                                      <p:cBhvr>
                                        <p:cTn id="69" dur="1000" fill="hold"/>
                                        <p:tgtEl>
                                          <p:spTgt spid="12"/>
                                        </p:tgtEl>
                                        <p:attrNameLst>
                                          <p:attrName>style.rotation</p:attrName>
                                        </p:attrNameLst>
                                      </p:cBhvr>
                                      <p:tavLst>
                                        <p:tav tm="0">
                                          <p:val>
                                            <p:fltVal val="90"/>
                                          </p:val>
                                        </p:tav>
                                        <p:tav tm="100000">
                                          <p:val>
                                            <p:fltVal val="0"/>
                                          </p:val>
                                        </p:tav>
                                      </p:tavLst>
                                    </p:anim>
                                    <p:animEffect transition="in" filter="fade">
                                      <p:cBhvr>
                                        <p:cTn id="70" dur="1000"/>
                                        <p:tgtEl>
                                          <p:spTgt spid="12"/>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p:cTn id="73" dur="1000" fill="hold"/>
                                        <p:tgtEl>
                                          <p:spTgt spid="13"/>
                                        </p:tgtEl>
                                        <p:attrNameLst>
                                          <p:attrName>ppt_w</p:attrName>
                                        </p:attrNameLst>
                                      </p:cBhvr>
                                      <p:tavLst>
                                        <p:tav tm="0">
                                          <p:val>
                                            <p:fltVal val="0"/>
                                          </p:val>
                                        </p:tav>
                                        <p:tav tm="100000">
                                          <p:val>
                                            <p:strVal val="#ppt_w"/>
                                          </p:val>
                                        </p:tav>
                                      </p:tavLst>
                                    </p:anim>
                                    <p:anim calcmode="lin" valueType="num">
                                      <p:cBhvr>
                                        <p:cTn id="74" dur="1000" fill="hold"/>
                                        <p:tgtEl>
                                          <p:spTgt spid="13"/>
                                        </p:tgtEl>
                                        <p:attrNameLst>
                                          <p:attrName>ppt_h</p:attrName>
                                        </p:attrNameLst>
                                      </p:cBhvr>
                                      <p:tavLst>
                                        <p:tav tm="0">
                                          <p:val>
                                            <p:fltVal val="0"/>
                                          </p:val>
                                        </p:tav>
                                        <p:tav tm="100000">
                                          <p:val>
                                            <p:strVal val="#ppt_h"/>
                                          </p:val>
                                        </p:tav>
                                      </p:tavLst>
                                    </p:anim>
                                    <p:anim calcmode="lin" valueType="num">
                                      <p:cBhvr>
                                        <p:cTn id="75" dur="1000" fill="hold"/>
                                        <p:tgtEl>
                                          <p:spTgt spid="13"/>
                                        </p:tgtEl>
                                        <p:attrNameLst>
                                          <p:attrName>style.rotation</p:attrName>
                                        </p:attrNameLst>
                                      </p:cBhvr>
                                      <p:tavLst>
                                        <p:tav tm="0">
                                          <p:val>
                                            <p:fltVal val="90"/>
                                          </p:val>
                                        </p:tav>
                                        <p:tav tm="100000">
                                          <p:val>
                                            <p:fltVal val="0"/>
                                          </p:val>
                                        </p:tav>
                                      </p:tavLst>
                                    </p:anim>
                                    <p:animEffect transition="in" filter="fade">
                                      <p:cBhvr>
                                        <p:cTn id="76" dur="1000"/>
                                        <p:tgtEl>
                                          <p:spTgt spid="13"/>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p:cTn id="79" dur="1000" fill="hold"/>
                                        <p:tgtEl>
                                          <p:spTgt spid="27"/>
                                        </p:tgtEl>
                                        <p:attrNameLst>
                                          <p:attrName>ppt_w</p:attrName>
                                        </p:attrNameLst>
                                      </p:cBhvr>
                                      <p:tavLst>
                                        <p:tav tm="0">
                                          <p:val>
                                            <p:fltVal val="0"/>
                                          </p:val>
                                        </p:tav>
                                        <p:tav tm="100000">
                                          <p:val>
                                            <p:strVal val="#ppt_w"/>
                                          </p:val>
                                        </p:tav>
                                      </p:tavLst>
                                    </p:anim>
                                    <p:anim calcmode="lin" valueType="num">
                                      <p:cBhvr>
                                        <p:cTn id="80" dur="1000" fill="hold"/>
                                        <p:tgtEl>
                                          <p:spTgt spid="27"/>
                                        </p:tgtEl>
                                        <p:attrNameLst>
                                          <p:attrName>ppt_h</p:attrName>
                                        </p:attrNameLst>
                                      </p:cBhvr>
                                      <p:tavLst>
                                        <p:tav tm="0">
                                          <p:val>
                                            <p:fltVal val="0"/>
                                          </p:val>
                                        </p:tav>
                                        <p:tav tm="100000">
                                          <p:val>
                                            <p:strVal val="#ppt_h"/>
                                          </p:val>
                                        </p:tav>
                                      </p:tavLst>
                                    </p:anim>
                                    <p:anim calcmode="lin" valueType="num">
                                      <p:cBhvr>
                                        <p:cTn id="81" dur="1000" fill="hold"/>
                                        <p:tgtEl>
                                          <p:spTgt spid="27"/>
                                        </p:tgtEl>
                                        <p:attrNameLst>
                                          <p:attrName>style.rotation</p:attrName>
                                        </p:attrNameLst>
                                      </p:cBhvr>
                                      <p:tavLst>
                                        <p:tav tm="0">
                                          <p:val>
                                            <p:fltVal val="90"/>
                                          </p:val>
                                        </p:tav>
                                        <p:tav tm="100000">
                                          <p:val>
                                            <p:fltVal val="0"/>
                                          </p:val>
                                        </p:tav>
                                      </p:tavLst>
                                    </p:anim>
                                    <p:animEffect transition="in" filter="fade">
                                      <p:cBhvr>
                                        <p:cTn id="82" dur="1000"/>
                                        <p:tgtEl>
                                          <p:spTgt spid="27"/>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p:cTn id="85" dur="1000" fill="hold"/>
                                        <p:tgtEl>
                                          <p:spTgt spid="14"/>
                                        </p:tgtEl>
                                        <p:attrNameLst>
                                          <p:attrName>ppt_w</p:attrName>
                                        </p:attrNameLst>
                                      </p:cBhvr>
                                      <p:tavLst>
                                        <p:tav tm="0">
                                          <p:val>
                                            <p:fltVal val="0"/>
                                          </p:val>
                                        </p:tav>
                                        <p:tav tm="100000">
                                          <p:val>
                                            <p:strVal val="#ppt_w"/>
                                          </p:val>
                                        </p:tav>
                                      </p:tavLst>
                                    </p:anim>
                                    <p:anim calcmode="lin" valueType="num">
                                      <p:cBhvr>
                                        <p:cTn id="86" dur="1000" fill="hold"/>
                                        <p:tgtEl>
                                          <p:spTgt spid="14"/>
                                        </p:tgtEl>
                                        <p:attrNameLst>
                                          <p:attrName>ppt_h</p:attrName>
                                        </p:attrNameLst>
                                      </p:cBhvr>
                                      <p:tavLst>
                                        <p:tav tm="0">
                                          <p:val>
                                            <p:fltVal val="0"/>
                                          </p:val>
                                        </p:tav>
                                        <p:tav tm="100000">
                                          <p:val>
                                            <p:strVal val="#ppt_h"/>
                                          </p:val>
                                        </p:tav>
                                      </p:tavLst>
                                    </p:anim>
                                    <p:anim calcmode="lin" valueType="num">
                                      <p:cBhvr>
                                        <p:cTn id="87" dur="1000" fill="hold"/>
                                        <p:tgtEl>
                                          <p:spTgt spid="14"/>
                                        </p:tgtEl>
                                        <p:attrNameLst>
                                          <p:attrName>style.rotation</p:attrName>
                                        </p:attrNameLst>
                                      </p:cBhvr>
                                      <p:tavLst>
                                        <p:tav tm="0">
                                          <p:val>
                                            <p:fltVal val="90"/>
                                          </p:val>
                                        </p:tav>
                                        <p:tav tm="100000">
                                          <p:val>
                                            <p:fltVal val="0"/>
                                          </p:val>
                                        </p:tav>
                                      </p:tavLst>
                                    </p:anim>
                                    <p:animEffect transition="in" filter="fade">
                                      <p:cBhvr>
                                        <p:cTn id="88" dur="1000"/>
                                        <p:tgtEl>
                                          <p:spTgt spid="14"/>
                                        </p:tgtEl>
                                      </p:cBhvr>
                                    </p:animEffect>
                                  </p:childTnLst>
                                </p:cTn>
                              </p:par>
                              <p:par>
                                <p:cTn id="89" presetID="31" presetClass="entr" presetSubtype="0" fill="hold" grpId="0" nodeType="with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p:cTn id="91" dur="1000" fill="hold"/>
                                        <p:tgtEl>
                                          <p:spTgt spid="15"/>
                                        </p:tgtEl>
                                        <p:attrNameLst>
                                          <p:attrName>ppt_w</p:attrName>
                                        </p:attrNameLst>
                                      </p:cBhvr>
                                      <p:tavLst>
                                        <p:tav tm="0">
                                          <p:val>
                                            <p:fltVal val="0"/>
                                          </p:val>
                                        </p:tav>
                                        <p:tav tm="100000">
                                          <p:val>
                                            <p:strVal val="#ppt_w"/>
                                          </p:val>
                                        </p:tav>
                                      </p:tavLst>
                                    </p:anim>
                                    <p:anim calcmode="lin" valueType="num">
                                      <p:cBhvr>
                                        <p:cTn id="92" dur="1000" fill="hold"/>
                                        <p:tgtEl>
                                          <p:spTgt spid="15"/>
                                        </p:tgtEl>
                                        <p:attrNameLst>
                                          <p:attrName>ppt_h</p:attrName>
                                        </p:attrNameLst>
                                      </p:cBhvr>
                                      <p:tavLst>
                                        <p:tav tm="0">
                                          <p:val>
                                            <p:fltVal val="0"/>
                                          </p:val>
                                        </p:tav>
                                        <p:tav tm="100000">
                                          <p:val>
                                            <p:strVal val="#ppt_h"/>
                                          </p:val>
                                        </p:tav>
                                      </p:tavLst>
                                    </p:anim>
                                    <p:anim calcmode="lin" valueType="num">
                                      <p:cBhvr>
                                        <p:cTn id="93" dur="1000" fill="hold"/>
                                        <p:tgtEl>
                                          <p:spTgt spid="15"/>
                                        </p:tgtEl>
                                        <p:attrNameLst>
                                          <p:attrName>style.rotation</p:attrName>
                                        </p:attrNameLst>
                                      </p:cBhvr>
                                      <p:tavLst>
                                        <p:tav tm="0">
                                          <p:val>
                                            <p:fltVal val="90"/>
                                          </p:val>
                                        </p:tav>
                                        <p:tav tm="100000">
                                          <p:val>
                                            <p:fltVal val="0"/>
                                          </p:val>
                                        </p:tav>
                                      </p:tavLst>
                                    </p:anim>
                                    <p:animEffect transition="in" filter="fade">
                                      <p:cBhvr>
                                        <p:cTn id="94" dur="1000"/>
                                        <p:tgtEl>
                                          <p:spTgt spid="15"/>
                                        </p:tgtEl>
                                      </p:cBhvr>
                                    </p:animEffect>
                                  </p:childTnLst>
                                </p:cTn>
                              </p:par>
                              <p:par>
                                <p:cTn id="95" presetID="31" presetClass="entr" presetSubtype="0" fill="hold" grpId="0" nodeType="withEffect">
                                  <p:stCondLst>
                                    <p:cond delay="0"/>
                                  </p:stCondLst>
                                  <p:childTnLst>
                                    <p:set>
                                      <p:cBhvr>
                                        <p:cTn id="96" dur="1" fill="hold">
                                          <p:stCondLst>
                                            <p:cond delay="0"/>
                                          </p:stCondLst>
                                        </p:cTn>
                                        <p:tgtEl>
                                          <p:spTgt spid="23"/>
                                        </p:tgtEl>
                                        <p:attrNameLst>
                                          <p:attrName>style.visibility</p:attrName>
                                        </p:attrNameLst>
                                      </p:cBhvr>
                                      <p:to>
                                        <p:strVal val="visible"/>
                                      </p:to>
                                    </p:set>
                                    <p:anim calcmode="lin" valueType="num">
                                      <p:cBhvr>
                                        <p:cTn id="97" dur="1000" fill="hold"/>
                                        <p:tgtEl>
                                          <p:spTgt spid="23"/>
                                        </p:tgtEl>
                                        <p:attrNameLst>
                                          <p:attrName>ppt_w</p:attrName>
                                        </p:attrNameLst>
                                      </p:cBhvr>
                                      <p:tavLst>
                                        <p:tav tm="0">
                                          <p:val>
                                            <p:fltVal val="0"/>
                                          </p:val>
                                        </p:tav>
                                        <p:tav tm="100000">
                                          <p:val>
                                            <p:strVal val="#ppt_w"/>
                                          </p:val>
                                        </p:tav>
                                      </p:tavLst>
                                    </p:anim>
                                    <p:anim calcmode="lin" valueType="num">
                                      <p:cBhvr>
                                        <p:cTn id="98" dur="1000" fill="hold"/>
                                        <p:tgtEl>
                                          <p:spTgt spid="23"/>
                                        </p:tgtEl>
                                        <p:attrNameLst>
                                          <p:attrName>ppt_h</p:attrName>
                                        </p:attrNameLst>
                                      </p:cBhvr>
                                      <p:tavLst>
                                        <p:tav tm="0">
                                          <p:val>
                                            <p:fltVal val="0"/>
                                          </p:val>
                                        </p:tav>
                                        <p:tav tm="100000">
                                          <p:val>
                                            <p:strVal val="#ppt_h"/>
                                          </p:val>
                                        </p:tav>
                                      </p:tavLst>
                                    </p:anim>
                                    <p:anim calcmode="lin" valueType="num">
                                      <p:cBhvr>
                                        <p:cTn id="99" dur="1000" fill="hold"/>
                                        <p:tgtEl>
                                          <p:spTgt spid="23"/>
                                        </p:tgtEl>
                                        <p:attrNameLst>
                                          <p:attrName>style.rotation</p:attrName>
                                        </p:attrNameLst>
                                      </p:cBhvr>
                                      <p:tavLst>
                                        <p:tav tm="0">
                                          <p:val>
                                            <p:fltVal val="90"/>
                                          </p:val>
                                        </p:tav>
                                        <p:tav tm="100000">
                                          <p:val>
                                            <p:fltVal val="0"/>
                                          </p:val>
                                        </p:tav>
                                      </p:tavLst>
                                    </p:anim>
                                    <p:animEffect transition="in" filter="fade">
                                      <p:cBhvr>
                                        <p:cTn id="100" dur="1000"/>
                                        <p:tgtEl>
                                          <p:spTgt spid="23"/>
                                        </p:tgtEl>
                                      </p:cBhvr>
                                    </p:animEffect>
                                  </p:childTnLst>
                                </p:cTn>
                              </p:par>
                              <p:par>
                                <p:cTn id="101" presetID="31" presetClass="entr" presetSubtype="0" fill="hold" grpId="0" nodeType="withEffect">
                                  <p:stCondLst>
                                    <p:cond delay="0"/>
                                  </p:stCondLst>
                                  <p:childTnLst>
                                    <p:set>
                                      <p:cBhvr>
                                        <p:cTn id="102" dur="1" fill="hold">
                                          <p:stCondLst>
                                            <p:cond delay="0"/>
                                          </p:stCondLst>
                                        </p:cTn>
                                        <p:tgtEl>
                                          <p:spTgt spid="25"/>
                                        </p:tgtEl>
                                        <p:attrNameLst>
                                          <p:attrName>style.visibility</p:attrName>
                                        </p:attrNameLst>
                                      </p:cBhvr>
                                      <p:to>
                                        <p:strVal val="visible"/>
                                      </p:to>
                                    </p:set>
                                    <p:anim calcmode="lin" valueType="num">
                                      <p:cBhvr>
                                        <p:cTn id="103" dur="1000" fill="hold"/>
                                        <p:tgtEl>
                                          <p:spTgt spid="25"/>
                                        </p:tgtEl>
                                        <p:attrNameLst>
                                          <p:attrName>ppt_w</p:attrName>
                                        </p:attrNameLst>
                                      </p:cBhvr>
                                      <p:tavLst>
                                        <p:tav tm="0">
                                          <p:val>
                                            <p:fltVal val="0"/>
                                          </p:val>
                                        </p:tav>
                                        <p:tav tm="100000">
                                          <p:val>
                                            <p:strVal val="#ppt_w"/>
                                          </p:val>
                                        </p:tav>
                                      </p:tavLst>
                                    </p:anim>
                                    <p:anim calcmode="lin" valueType="num">
                                      <p:cBhvr>
                                        <p:cTn id="104" dur="1000" fill="hold"/>
                                        <p:tgtEl>
                                          <p:spTgt spid="25"/>
                                        </p:tgtEl>
                                        <p:attrNameLst>
                                          <p:attrName>ppt_h</p:attrName>
                                        </p:attrNameLst>
                                      </p:cBhvr>
                                      <p:tavLst>
                                        <p:tav tm="0">
                                          <p:val>
                                            <p:fltVal val="0"/>
                                          </p:val>
                                        </p:tav>
                                        <p:tav tm="100000">
                                          <p:val>
                                            <p:strVal val="#ppt_h"/>
                                          </p:val>
                                        </p:tav>
                                      </p:tavLst>
                                    </p:anim>
                                    <p:anim calcmode="lin" valueType="num">
                                      <p:cBhvr>
                                        <p:cTn id="105" dur="1000" fill="hold"/>
                                        <p:tgtEl>
                                          <p:spTgt spid="25"/>
                                        </p:tgtEl>
                                        <p:attrNameLst>
                                          <p:attrName>style.rotation</p:attrName>
                                        </p:attrNameLst>
                                      </p:cBhvr>
                                      <p:tavLst>
                                        <p:tav tm="0">
                                          <p:val>
                                            <p:fltVal val="90"/>
                                          </p:val>
                                        </p:tav>
                                        <p:tav tm="100000">
                                          <p:val>
                                            <p:fltVal val="0"/>
                                          </p:val>
                                        </p:tav>
                                      </p:tavLst>
                                    </p:anim>
                                    <p:animEffect transition="in" filter="fade">
                                      <p:cBhvr>
                                        <p:cTn id="106" dur="1000"/>
                                        <p:tgtEl>
                                          <p:spTgt spid="25"/>
                                        </p:tgtEl>
                                      </p:cBhvr>
                                    </p:animEffect>
                                  </p:childTnLst>
                                </p:cTn>
                              </p:par>
                              <p:par>
                                <p:cTn id="107" presetID="31" presetClass="entr" presetSubtype="0" fill="hold" grpId="0" nodeType="withEffect">
                                  <p:stCondLst>
                                    <p:cond delay="0"/>
                                  </p:stCondLst>
                                  <p:childTnLst>
                                    <p:set>
                                      <p:cBhvr>
                                        <p:cTn id="108" dur="1" fill="hold">
                                          <p:stCondLst>
                                            <p:cond delay="0"/>
                                          </p:stCondLst>
                                        </p:cTn>
                                        <p:tgtEl>
                                          <p:spTgt spid="20"/>
                                        </p:tgtEl>
                                        <p:attrNameLst>
                                          <p:attrName>style.visibility</p:attrName>
                                        </p:attrNameLst>
                                      </p:cBhvr>
                                      <p:to>
                                        <p:strVal val="visible"/>
                                      </p:to>
                                    </p:set>
                                    <p:anim calcmode="lin" valueType="num">
                                      <p:cBhvr>
                                        <p:cTn id="109" dur="1000" fill="hold"/>
                                        <p:tgtEl>
                                          <p:spTgt spid="20"/>
                                        </p:tgtEl>
                                        <p:attrNameLst>
                                          <p:attrName>ppt_w</p:attrName>
                                        </p:attrNameLst>
                                      </p:cBhvr>
                                      <p:tavLst>
                                        <p:tav tm="0">
                                          <p:val>
                                            <p:fltVal val="0"/>
                                          </p:val>
                                        </p:tav>
                                        <p:tav tm="100000">
                                          <p:val>
                                            <p:strVal val="#ppt_w"/>
                                          </p:val>
                                        </p:tav>
                                      </p:tavLst>
                                    </p:anim>
                                    <p:anim calcmode="lin" valueType="num">
                                      <p:cBhvr>
                                        <p:cTn id="110" dur="1000" fill="hold"/>
                                        <p:tgtEl>
                                          <p:spTgt spid="20"/>
                                        </p:tgtEl>
                                        <p:attrNameLst>
                                          <p:attrName>ppt_h</p:attrName>
                                        </p:attrNameLst>
                                      </p:cBhvr>
                                      <p:tavLst>
                                        <p:tav tm="0">
                                          <p:val>
                                            <p:fltVal val="0"/>
                                          </p:val>
                                        </p:tav>
                                        <p:tav tm="100000">
                                          <p:val>
                                            <p:strVal val="#ppt_h"/>
                                          </p:val>
                                        </p:tav>
                                      </p:tavLst>
                                    </p:anim>
                                    <p:anim calcmode="lin" valueType="num">
                                      <p:cBhvr>
                                        <p:cTn id="111" dur="1000" fill="hold"/>
                                        <p:tgtEl>
                                          <p:spTgt spid="20"/>
                                        </p:tgtEl>
                                        <p:attrNameLst>
                                          <p:attrName>style.rotation</p:attrName>
                                        </p:attrNameLst>
                                      </p:cBhvr>
                                      <p:tavLst>
                                        <p:tav tm="0">
                                          <p:val>
                                            <p:fltVal val="90"/>
                                          </p:val>
                                        </p:tav>
                                        <p:tav tm="100000">
                                          <p:val>
                                            <p:fltVal val="0"/>
                                          </p:val>
                                        </p:tav>
                                      </p:tavLst>
                                    </p:anim>
                                    <p:animEffect transition="in" filter="fade">
                                      <p:cBhvr>
                                        <p:cTn id="112" dur="1000"/>
                                        <p:tgtEl>
                                          <p:spTgt spid="20"/>
                                        </p:tgtEl>
                                      </p:cBhvr>
                                    </p:animEffect>
                                  </p:childTnLst>
                                </p:cTn>
                              </p:par>
                              <p:par>
                                <p:cTn id="113" presetID="31" presetClass="entr" presetSubtype="0" fill="hold" grpId="0" nodeType="withEffect">
                                  <p:stCondLst>
                                    <p:cond delay="0"/>
                                  </p:stCondLst>
                                  <p:childTnLst>
                                    <p:set>
                                      <p:cBhvr>
                                        <p:cTn id="114" dur="1" fill="hold">
                                          <p:stCondLst>
                                            <p:cond delay="0"/>
                                          </p:stCondLst>
                                        </p:cTn>
                                        <p:tgtEl>
                                          <p:spTgt spid="19"/>
                                        </p:tgtEl>
                                        <p:attrNameLst>
                                          <p:attrName>style.visibility</p:attrName>
                                        </p:attrNameLst>
                                      </p:cBhvr>
                                      <p:to>
                                        <p:strVal val="visible"/>
                                      </p:to>
                                    </p:set>
                                    <p:anim calcmode="lin" valueType="num">
                                      <p:cBhvr>
                                        <p:cTn id="115" dur="1000" fill="hold"/>
                                        <p:tgtEl>
                                          <p:spTgt spid="19"/>
                                        </p:tgtEl>
                                        <p:attrNameLst>
                                          <p:attrName>ppt_w</p:attrName>
                                        </p:attrNameLst>
                                      </p:cBhvr>
                                      <p:tavLst>
                                        <p:tav tm="0">
                                          <p:val>
                                            <p:fltVal val="0"/>
                                          </p:val>
                                        </p:tav>
                                        <p:tav tm="100000">
                                          <p:val>
                                            <p:strVal val="#ppt_w"/>
                                          </p:val>
                                        </p:tav>
                                      </p:tavLst>
                                    </p:anim>
                                    <p:anim calcmode="lin" valueType="num">
                                      <p:cBhvr>
                                        <p:cTn id="116" dur="1000" fill="hold"/>
                                        <p:tgtEl>
                                          <p:spTgt spid="19"/>
                                        </p:tgtEl>
                                        <p:attrNameLst>
                                          <p:attrName>ppt_h</p:attrName>
                                        </p:attrNameLst>
                                      </p:cBhvr>
                                      <p:tavLst>
                                        <p:tav tm="0">
                                          <p:val>
                                            <p:fltVal val="0"/>
                                          </p:val>
                                        </p:tav>
                                        <p:tav tm="100000">
                                          <p:val>
                                            <p:strVal val="#ppt_h"/>
                                          </p:val>
                                        </p:tav>
                                      </p:tavLst>
                                    </p:anim>
                                    <p:anim calcmode="lin" valueType="num">
                                      <p:cBhvr>
                                        <p:cTn id="117" dur="1000" fill="hold"/>
                                        <p:tgtEl>
                                          <p:spTgt spid="19"/>
                                        </p:tgtEl>
                                        <p:attrNameLst>
                                          <p:attrName>style.rotation</p:attrName>
                                        </p:attrNameLst>
                                      </p:cBhvr>
                                      <p:tavLst>
                                        <p:tav tm="0">
                                          <p:val>
                                            <p:fltVal val="90"/>
                                          </p:val>
                                        </p:tav>
                                        <p:tav tm="100000">
                                          <p:val>
                                            <p:fltVal val="0"/>
                                          </p:val>
                                        </p:tav>
                                      </p:tavLst>
                                    </p:anim>
                                    <p:animEffect transition="in" filter="fade">
                                      <p:cBhvr>
                                        <p:cTn id="118" dur="1000"/>
                                        <p:tgtEl>
                                          <p:spTgt spid="19"/>
                                        </p:tgtEl>
                                      </p:cBhvr>
                                    </p:animEffect>
                                  </p:childTnLst>
                                </p:cTn>
                              </p:par>
                              <p:par>
                                <p:cTn id="119" presetID="31" presetClass="entr" presetSubtype="0" fill="hold" grpId="0" nodeType="withEffect">
                                  <p:stCondLst>
                                    <p:cond delay="0"/>
                                  </p:stCondLst>
                                  <p:childTnLst>
                                    <p:set>
                                      <p:cBhvr>
                                        <p:cTn id="120" dur="1" fill="hold">
                                          <p:stCondLst>
                                            <p:cond delay="0"/>
                                          </p:stCondLst>
                                        </p:cTn>
                                        <p:tgtEl>
                                          <p:spTgt spid="18"/>
                                        </p:tgtEl>
                                        <p:attrNameLst>
                                          <p:attrName>style.visibility</p:attrName>
                                        </p:attrNameLst>
                                      </p:cBhvr>
                                      <p:to>
                                        <p:strVal val="visible"/>
                                      </p:to>
                                    </p:set>
                                    <p:anim calcmode="lin" valueType="num">
                                      <p:cBhvr>
                                        <p:cTn id="121" dur="1000" fill="hold"/>
                                        <p:tgtEl>
                                          <p:spTgt spid="18"/>
                                        </p:tgtEl>
                                        <p:attrNameLst>
                                          <p:attrName>ppt_w</p:attrName>
                                        </p:attrNameLst>
                                      </p:cBhvr>
                                      <p:tavLst>
                                        <p:tav tm="0">
                                          <p:val>
                                            <p:fltVal val="0"/>
                                          </p:val>
                                        </p:tav>
                                        <p:tav tm="100000">
                                          <p:val>
                                            <p:strVal val="#ppt_w"/>
                                          </p:val>
                                        </p:tav>
                                      </p:tavLst>
                                    </p:anim>
                                    <p:anim calcmode="lin" valueType="num">
                                      <p:cBhvr>
                                        <p:cTn id="122" dur="1000" fill="hold"/>
                                        <p:tgtEl>
                                          <p:spTgt spid="18"/>
                                        </p:tgtEl>
                                        <p:attrNameLst>
                                          <p:attrName>ppt_h</p:attrName>
                                        </p:attrNameLst>
                                      </p:cBhvr>
                                      <p:tavLst>
                                        <p:tav tm="0">
                                          <p:val>
                                            <p:fltVal val="0"/>
                                          </p:val>
                                        </p:tav>
                                        <p:tav tm="100000">
                                          <p:val>
                                            <p:strVal val="#ppt_h"/>
                                          </p:val>
                                        </p:tav>
                                      </p:tavLst>
                                    </p:anim>
                                    <p:anim calcmode="lin" valueType="num">
                                      <p:cBhvr>
                                        <p:cTn id="123" dur="1000" fill="hold"/>
                                        <p:tgtEl>
                                          <p:spTgt spid="18"/>
                                        </p:tgtEl>
                                        <p:attrNameLst>
                                          <p:attrName>style.rotation</p:attrName>
                                        </p:attrNameLst>
                                      </p:cBhvr>
                                      <p:tavLst>
                                        <p:tav tm="0">
                                          <p:val>
                                            <p:fltVal val="90"/>
                                          </p:val>
                                        </p:tav>
                                        <p:tav tm="100000">
                                          <p:val>
                                            <p:fltVal val="0"/>
                                          </p:val>
                                        </p:tav>
                                      </p:tavLst>
                                    </p:anim>
                                    <p:animEffect transition="in" filter="fade">
                                      <p:cBhvr>
                                        <p:cTn id="124" dur="1000"/>
                                        <p:tgtEl>
                                          <p:spTgt spid="18"/>
                                        </p:tgtEl>
                                      </p:cBhvr>
                                    </p:animEffect>
                                  </p:childTnLst>
                                </p:cTn>
                              </p:par>
                              <p:par>
                                <p:cTn id="125" presetID="31" presetClass="entr" presetSubtype="0" fill="hold" grpId="0" nodeType="withEffect">
                                  <p:stCondLst>
                                    <p:cond delay="0"/>
                                  </p:stCondLst>
                                  <p:childTnLst>
                                    <p:set>
                                      <p:cBhvr>
                                        <p:cTn id="126" dur="1" fill="hold">
                                          <p:stCondLst>
                                            <p:cond delay="0"/>
                                          </p:stCondLst>
                                        </p:cTn>
                                        <p:tgtEl>
                                          <p:spTgt spid="17"/>
                                        </p:tgtEl>
                                        <p:attrNameLst>
                                          <p:attrName>style.visibility</p:attrName>
                                        </p:attrNameLst>
                                      </p:cBhvr>
                                      <p:to>
                                        <p:strVal val="visible"/>
                                      </p:to>
                                    </p:set>
                                    <p:anim calcmode="lin" valueType="num">
                                      <p:cBhvr>
                                        <p:cTn id="127" dur="1000" fill="hold"/>
                                        <p:tgtEl>
                                          <p:spTgt spid="17"/>
                                        </p:tgtEl>
                                        <p:attrNameLst>
                                          <p:attrName>ppt_w</p:attrName>
                                        </p:attrNameLst>
                                      </p:cBhvr>
                                      <p:tavLst>
                                        <p:tav tm="0">
                                          <p:val>
                                            <p:fltVal val="0"/>
                                          </p:val>
                                        </p:tav>
                                        <p:tav tm="100000">
                                          <p:val>
                                            <p:strVal val="#ppt_w"/>
                                          </p:val>
                                        </p:tav>
                                      </p:tavLst>
                                    </p:anim>
                                    <p:anim calcmode="lin" valueType="num">
                                      <p:cBhvr>
                                        <p:cTn id="128" dur="1000" fill="hold"/>
                                        <p:tgtEl>
                                          <p:spTgt spid="17"/>
                                        </p:tgtEl>
                                        <p:attrNameLst>
                                          <p:attrName>ppt_h</p:attrName>
                                        </p:attrNameLst>
                                      </p:cBhvr>
                                      <p:tavLst>
                                        <p:tav tm="0">
                                          <p:val>
                                            <p:fltVal val="0"/>
                                          </p:val>
                                        </p:tav>
                                        <p:tav tm="100000">
                                          <p:val>
                                            <p:strVal val="#ppt_h"/>
                                          </p:val>
                                        </p:tav>
                                      </p:tavLst>
                                    </p:anim>
                                    <p:anim calcmode="lin" valueType="num">
                                      <p:cBhvr>
                                        <p:cTn id="129" dur="1000" fill="hold"/>
                                        <p:tgtEl>
                                          <p:spTgt spid="17"/>
                                        </p:tgtEl>
                                        <p:attrNameLst>
                                          <p:attrName>style.rotation</p:attrName>
                                        </p:attrNameLst>
                                      </p:cBhvr>
                                      <p:tavLst>
                                        <p:tav tm="0">
                                          <p:val>
                                            <p:fltVal val="90"/>
                                          </p:val>
                                        </p:tav>
                                        <p:tav tm="100000">
                                          <p:val>
                                            <p:fltVal val="0"/>
                                          </p:val>
                                        </p:tav>
                                      </p:tavLst>
                                    </p:anim>
                                    <p:animEffect transition="in" filter="fade">
                                      <p:cBhvr>
                                        <p:cTn id="130" dur="1000"/>
                                        <p:tgtEl>
                                          <p:spTgt spid="17"/>
                                        </p:tgtEl>
                                      </p:cBhvr>
                                    </p:animEffect>
                                  </p:childTnLst>
                                </p:cTn>
                              </p:par>
                              <p:par>
                                <p:cTn id="131" presetID="31" presetClass="entr" presetSubtype="0" fill="hold" grpId="0" nodeType="withEffect">
                                  <p:stCondLst>
                                    <p:cond delay="0"/>
                                  </p:stCondLst>
                                  <p:childTnLst>
                                    <p:set>
                                      <p:cBhvr>
                                        <p:cTn id="132" dur="1" fill="hold">
                                          <p:stCondLst>
                                            <p:cond delay="0"/>
                                          </p:stCondLst>
                                        </p:cTn>
                                        <p:tgtEl>
                                          <p:spTgt spid="16"/>
                                        </p:tgtEl>
                                        <p:attrNameLst>
                                          <p:attrName>style.visibility</p:attrName>
                                        </p:attrNameLst>
                                      </p:cBhvr>
                                      <p:to>
                                        <p:strVal val="visible"/>
                                      </p:to>
                                    </p:set>
                                    <p:anim calcmode="lin" valueType="num">
                                      <p:cBhvr>
                                        <p:cTn id="133" dur="1000" fill="hold"/>
                                        <p:tgtEl>
                                          <p:spTgt spid="16"/>
                                        </p:tgtEl>
                                        <p:attrNameLst>
                                          <p:attrName>ppt_w</p:attrName>
                                        </p:attrNameLst>
                                      </p:cBhvr>
                                      <p:tavLst>
                                        <p:tav tm="0">
                                          <p:val>
                                            <p:fltVal val="0"/>
                                          </p:val>
                                        </p:tav>
                                        <p:tav tm="100000">
                                          <p:val>
                                            <p:strVal val="#ppt_w"/>
                                          </p:val>
                                        </p:tav>
                                      </p:tavLst>
                                    </p:anim>
                                    <p:anim calcmode="lin" valueType="num">
                                      <p:cBhvr>
                                        <p:cTn id="134" dur="1000" fill="hold"/>
                                        <p:tgtEl>
                                          <p:spTgt spid="16"/>
                                        </p:tgtEl>
                                        <p:attrNameLst>
                                          <p:attrName>ppt_h</p:attrName>
                                        </p:attrNameLst>
                                      </p:cBhvr>
                                      <p:tavLst>
                                        <p:tav tm="0">
                                          <p:val>
                                            <p:fltVal val="0"/>
                                          </p:val>
                                        </p:tav>
                                        <p:tav tm="100000">
                                          <p:val>
                                            <p:strVal val="#ppt_h"/>
                                          </p:val>
                                        </p:tav>
                                      </p:tavLst>
                                    </p:anim>
                                    <p:anim calcmode="lin" valueType="num">
                                      <p:cBhvr>
                                        <p:cTn id="135" dur="1000" fill="hold"/>
                                        <p:tgtEl>
                                          <p:spTgt spid="16"/>
                                        </p:tgtEl>
                                        <p:attrNameLst>
                                          <p:attrName>style.rotation</p:attrName>
                                        </p:attrNameLst>
                                      </p:cBhvr>
                                      <p:tavLst>
                                        <p:tav tm="0">
                                          <p:val>
                                            <p:fltVal val="90"/>
                                          </p:val>
                                        </p:tav>
                                        <p:tav tm="100000">
                                          <p:val>
                                            <p:fltVal val="0"/>
                                          </p:val>
                                        </p:tav>
                                      </p:tavLst>
                                    </p:anim>
                                    <p:animEffect transition="in" filter="fade">
                                      <p:cBhvr>
                                        <p:cTn id="136" dur="1000"/>
                                        <p:tgtEl>
                                          <p:spTgt spid="16"/>
                                        </p:tgtEl>
                                      </p:cBhvr>
                                    </p:animEffect>
                                  </p:childTnLst>
                                </p:cTn>
                              </p:par>
                            </p:childTnLst>
                          </p:cTn>
                        </p:par>
                      </p:childTnLst>
                    </p:cTn>
                  </p:par>
                  <p:par>
                    <p:cTn id="137" fill="hold">
                      <p:stCondLst>
                        <p:cond delay="indefinite"/>
                      </p:stCondLst>
                      <p:childTnLst>
                        <p:par>
                          <p:cTn id="138" fill="hold">
                            <p:stCondLst>
                              <p:cond delay="0"/>
                            </p:stCondLst>
                            <p:childTnLst>
                              <p:par>
                                <p:cTn id="139" presetID="26" presetClass="entr" presetSubtype="0" fill="hold" grpId="0" nodeType="clickEffect">
                                  <p:stCondLst>
                                    <p:cond delay="0"/>
                                  </p:stCondLst>
                                  <p:childTnLst>
                                    <p:set>
                                      <p:cBhvr>
                                        <p:cTn id="140" dur="1" fill="hold">
                                          <p:stCondLst>
                                            <p:cond delay="0"/>
                                          </p:stCondLst>
                                        </p:cTn>
                                        <p:tgtEl>
                                          <p:spTgt spid="5"/>
                                        </p:tgtEl>
                                        <p:attrNameLst>
                                          <p:attrName>style.visibility</p:attrName>
                                        </p:attrNameLst>
                                      </p:cBhvr>
                                      <p:to>
                                        <p:strVal val="visible"/>
                                      </p:to>
                                    </p:set>
                                    <p:animEffect transition="in" filter="wipe(down)">
                                      <p:cBhvr>
                                        <p:cTn id="141" dur="580">
                                          <p:stCondLst>
                                            <p:cond delay="0"/>
                                          </p:stCondLst>
                                        </p:cTn>
                                        <p:tgtEl>
                                          <p:spTgt spid="5"/>
                                        </p:tgtEl>
                                      </p:cBhvr>
                                    </p:animEffect>
                                    <p:anim calcmode="lin" valueType="num">
                                      <p:cBhvr>
                                        <p:cTn id="14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4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47" dur="26">
                                          <p:stCondLst>
                                            <p:cond delay="650"/>
                                          </p:stCondLst>
                                        </p:cTn>
                                        <p:tgtEl>
                                          <p:spTgt spid="5"/>
                                        </p:tgtEl>
                                      </p:cBhvr>
                                      <p:to x="100000" y="60000"/>
                                    </p:animScale>
                                    <p:animScale>
                                      <p:cBhvr>
                                        <p:cTn id="148" dur="166" decel="50000">
                                          <p:stCondLst>
                                            <p:cond delay="676"/>
                                          </p:stCondLst>
                                        </p:cTn>
                                        <p:tgtEl>
                                          <p:spTgt spid="5"/>
                                        </p:tgtEl>
                                      </p:cBhvr>
                                      <p:to x="100000" y="100000"/>
                                    </p:animScale>
                                    <p:animScale>
                                      <p:cBhvr>
                                        <p:cTn id="149" dur="26">
                                          <p:stCondLst>
                                            <p:cond delay="1312"/>
                                          </p:stCondLst>
                                        </p:cTn>
                                        <p:tgtEl>
                                          <p:spTgt spid="5"/>
                                        </p:tgtEl>
                                      </p:cBhvr>
                                      <p:to x="100000" y="80000"/>
                                    </p:animScale>
                                    <p:animScale>
                                      <p:cBhvr>
                                        <p:cTn id="150" dur="166" decel="50000">
                                          <p:stCondLst>
                                            <p:cond delay="1338"/>
                                          </p:stCondLst>
                                        </p:cTn>
                                        <p:tgtEl>
                                          <p:spTgt spid="5"/>
                                        </p:tgtEl>
                                      </p:cBhvr>
                                      <p:to x="100000" y="100000"/>
                                    </p:animScale>
                                    <p:animScale>
                                      <p:cBhvr>
                                        <p:cTn id="151" dur="26">
                                          <p:stCondLst>
                                            <p:cond delay="1642"/>
                                          </p:stCondLst>
                                        </p:cTn>
                                        <p:tgtEl>
                                          <p:spTgt spid="5"/>
                                        </p:tgtEl>
                                      </p:cBhvr>
                                      <p:to x="100000" y="90000"/>
                                    </p:animScale>
                                    <p:animScale>
                                      <p:cBhvr>
                                        <p:cTn id="152" dur="166" decel="50000">
                                          <p:stCondLst>
                                            <p:cond delay="1668"/>
                                          </p:stCondLst>
                                        </p:cTn>
                                        <p:tgtEl>
                                          <p:spTgt spid="5"/>
                                        </p:tgtEl>
                                      </p:cBhvr>
                                      <p:to x="100000" y="100000"/>
                                    </p:animScale>
                                    <p:animScale>
                                      <p:cBhvr>
                                        <p:cTn id="153" dur="26">
                                          <p:stCondLst>
                                            <p:cond delay="1808"/>
                                          </p:stCondLst>
                                        </p:cTn>
                                        <p:tgtEl>
                                          <p:spTgt spid="5"/>
                                        </p:tgtEl>
                                      </p:cBhvr>
                                      <p:to x="100000" y="95000"/>
                                    </p:animScale>
                                    <p:animScale>
                                      <p:cBhvr>
                                        <p:cTn id="15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5" restart="whenNotActive" fill="hold" evtFilter="cancelBubble" nodeType="interactiveSeq">
                <p:stCondLst>
                  <p:cond evt="onClick" delay="0">
                    <p:tgtEl>
                      <p:spTgt spid="7"/>
                    </p:tgtEl>
                  </p:cond>
                </p:stCondLst>
                <p:endSync evt="end" delay="0">
                  <p:rtn val="all"/>
                </p:endSync>
                <p:childTnLst>
                  <p:par>
                    <p:cTn id="156" fill="hold">
                      <p:stCondLst>
                        <p:cond delay="0"/>
                      </p:stCondLst>
                      <p:childTnLst>
                        <p:par>
                          <p:cTn id="157" fill="hold">
                            <p:stCondLst>
                              <p:cond delay="0"/>
                            </p:stCondLst>
                            <p:childTnLst>
                              <p:par>
                                <p:cTn id="158" presetID="53" presetClass="exit" presetSubtype="32" fill="hold" grpId="1" nodeType="clickEffect">
                                  <p:stCondLst>
                                    <p:cond delay="0"/>
                                  </p:stCondLst>
                                  <p:childTnLst>
                                    <p:anim calcmode="lin" valueType="num">
                                      <p:cBhvr>
                                        <p:cTn id="159" dur="500"/>
                                        <p:tgtEl>
                                          <p:spTgt spid="7"/>
                                        </p:tgtEl>
                                        <p:attrNameLst>
                                          <p:attrName>ppt_w</p:attrName>
                                        </p:attrNameLst>
                                      </p:cBhvr>
                                      <p:tavLst>
                                        <p:tav tm="0">
                                          <p:val>
                                            <p:strVal val="ppt_w"/>
                                          </p:val>
                                        </p:tav>
                                        <p:tav tm="100000">
                                          <p:val>
                                            <p:fltVal val="0"/>
                                          </p:val>
                                        </p:tav>
                                      </p:tavLst>
                                    </p:anim>
                                    <p:anim calcmode="lin" valueType="num">
                                      <p:cBhvr>
                                        <p:cTn id="160" dur="500"/>
                                        <p:tgtEl>
                                          <p:spTgt spid="7"/>
                                        </p:tgtEl>
                                        <p:attrNameLst>
                                          <p:attrName>ppt_h</p:attrName>
                                        </p:attrNameLst>
                                      </p:cBhvr>
                                      <p:tavLst>
                                        <p:tav tm="0">
                                          <p:val>
                                            <p:strVal val="ppt_h"/>
                                          </p:val>
                                        </p:tav>
                                        <p:tav tm="100000">
                                          <p:val>
                                            <p:fltVal val="0"/>
                                          </p:val>
                                        </p:tav>
                                      </p:tavLst>
                                    </p:anim>
                                    <p:animEffect transition="out" filter="fade">
                                      <p:cBhvr>
                                        <p:cTn id="161" dur="500"/>
                                        <p:tgtEl>
                                          <p:spTgt spid="7"/>
                                        </p:tgtEl>
                                      </p:cBhvr>
                                    </p:animEffect>
                                    <p:set>
                                      <p:cBhvr>
                                        <p:cTn id="162"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63" restart="whenNotActive" fill="hold" evtFilter="cancelBubble" nodeType="interactiveSeq">
                <p:stCondLst>
                  <p:cond evt="onClick" delay="0">
                    <p:tgtEl>
                      <p:spTgt spid="8"/>
                    </p:tgtEl>
                  </p:cond>
                </p:stCondLst>
                <p:endSync evt="end" delay="0">
                  <p:rtn val="all"/>
                </p:endSync>
                <p:childTnLst>
                  <p:par>
                    <p:cTn id="164" fill="hold">
                      <p:stCondLst>
                        <p:cond delay="0"/>
                      </p:stCondLst>
                      <p:childTnLst>
                        <p:par>
                          <p:cTn id="165" fill="hold">
                            <p:stCondLst>
                              <p:cond delay="0"/>
                            </p:stCondLst>
                            <p:childTnLst>
                              <p:par>
                                <p:cTn id="166" presetID="53" presetClass="exit" presetSubtype="32" fill="hold" grpId="1" nodeType="clickEffect">
                                  <p:stCondLst>
                                    <p:cond delay="0"/>
                                  </p:stCondLst>
                                  <p:childTnLst>
                                    <p:anim calcmode="lin" valueType="num">
                                      <p:cBhvr>
                                        <p:cTn id="167" dur="500"/>
                                        <p:tgtEl>
                                          <p:spTgt spid="8"/>
                                        </p:tgtEl>
                                        <p:attrNameLst>
                                          <p:attrName>ppt_w</p:attrName>
                                        </p:attrNameLst>
                                      </p:cBhvr>
                                      <p:tavLst>
                                        <p:tav tm="0">
                                          <p:val>
                                            <p:strVal val="ppt_w"/>
                                          </p:val>
                                        </p:tav>
                                        <p:tav tm="100000">
                                          <p:val>
                                            <p:fltVal val="0"/>
                                          </p:val>
                                        </p:tav>
                                      </p:tavLst>
                                    </p:anim>
                                    <p:anim calcmode="lin" valueType="num">
                                      <p:cBhvr>
                                        <p:cTn id="168" dur="500"/>
                                        <p:tgtEl>
                                          <p:spTgt spid="8"/>
                                        </p:tgtEl>
                                        <p:attrNameLst>
                                          <p:attrName>ppt_h</p:attrName>
                                        </p:attrNameLst>
                                      </p:cBhvr>
                                      <p:tavLst>
                                        <p:tav tm="0">
                                          <p:val>
                                            <p:strVal val="ppt_h"/>
                                          </p:val>
                                        </p:tav>
                                        <p:tav tm="100000">
                                          <p:val>
                                            <p:fltVal val="0"/>
                                          </p:val>
                                        </p:tav>
                                      </p:tavLst>
                                    </p:anim>
                                    <p:animEffect transition="out" filter="fade">
                                      <p:cBhvr>
                                        <p:cTn id="169" dur="500"/>
                                        <p:tgtEl>
                                          <p:spTgt spid="8"/>
                                        </p:tgtEl>
                                      </p:cBhvr>
                                    </p:animEffect>
                                    <p:set>
                                      <p:cBhvr>
                                        <p:cTn id="17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71" restart="whenNotActive" fill="hold" evtFilter="cancelBubble" nodeType="interactiveSeq">
                <p:stCondLst>
                  <p:cond evt="onClick" delay="0">
                    <p:tgtEl>
                      <p:spTgt spid="9"/>
                    </p:tgtEl>
                  </p:cond>
                </p:stCondLst>
                <p:endSync evt="end" delay="0">
                  <p:rtn val="all"/>
                </p:endSync>
                <p:childTnLst>
                  <p:par>
                    <p:cTn id="172" fill="hold">
                      <p:stCondLst>
                        <p:cond delay="0"/>
                      </p:stCondLst>
                      <p:childTnLst>
                        <p:par>
                          <p:cTn id="173" fill="hold">
                            <p:stCondLst>
                              <p:cond delay="0"/>
                            </p:stCondLst>
                            <p:childTnLst>
                              <p:par>
                                <p:cTn id="174" presetID="53" presetClass="exit" presetSubtype="32" fill="hold" grpId="1" nodeType="clickEffect">
                                  <p:stCondLst>
                                    <p:cond delay="0"/>
                                  </p:stCondLst>
                                  <p:childTnLst>
                                    <p:anim calcmode="lin" valueType="num">
                                      <p:cBhvr>
                                        <p:cTn id="175" dur="500"/>
                                        <p:tgtEl>
                                          <p:spTgt spid="9"/>
                                        </p:tgtEl>
                                        <p:attrNameLst>
                                          <p:attrName>ppt_w</p:attrName>
                                        </p:attrNameLst>
                                      </p:cBhvr>
                                      <p:tavLst>
                                        <p:tav tm="0">
                                          <p:val>
                                            <p:strVal val="ppt_w"/>
                                          </p:val>
                                        </p:tav>
                                        <p:tav tm="100000">
                                          <p:val>
                                            <p:fltVal val="0"/>
                                          </p:val>
                                        </p:tav>
                                      </p:tavLst>
                                    </p:anim>
                                    <p:anim calcmode="lin" valueType="num">
                                      <p:cBhvr>
                                        <p:cTn id="176" dur="500"/>
                                        <p:tgtEl>
                                          <p:spTgt spid="9"/>
                                        </p:tgtEl>
                                        <p:attrNameLst>
                                          <p:attrName>ppt_h</p:attrName>
                                        </p:attrNameLst>
                                      </p:cBhvr>
                                      <p:tavLst>
                                        <p:tav tm="0">
                                          <p:val>
                                            <p:strVal val="ppt_h"/>
                                          </p:val>
                                        </p:tav>
                                        <p:tav tm="100000">
                                          <p:val>
                                            <p:fltVal val="0"/>
                                          </p:val>
                                        </p:tav>
                                      </p:tavLst>
                                    </p:anim>
                                    <p:animEffect transition="out" filter="fade">
                                      <p:cBhvr>
                                        <p:cTn id="177" dur="500"/>
                                        <p:tgtEl>
                                          <p:spTgt spid="9"/>
                                        </p:tgtEl>
                                      </p:cBhvr>
                                    </p:animEffect>
                                    <p:set>
                                      <p:cBhvr>
                                        <p:cTn id="17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79" restart="whenNotActive" fill="hold" evtFilter="cancelBubble" nodeType="interactiveSeq">
                <p:stCondLst>
                  <p:cond evt="onClick" delay="0">
                    <p:tgtEl>
                      <p:spTgt spid="6"/>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2000" fill="hold"/>
                                        <p:tgtEl>
                                          <p:spTgt spid="6"/>
                                        </p:tgtEl>
                                        <p:attrNameLst>
                                          <p:attrName>fillcolor</p:attrName>
                                        </p:attrNameLst>
                                      </p:cBhvr>
                                      <p:to>
                                        <a:schemeClr val="accent2"/>
                                      </p:to>
                                    </p:animClr>
                                    <p:set>
                                      <p:cBhvr>
                                        <p:cTn id="184" dur="2000" fill="hold"/>
                                        <p:tgtEl>
                                          <p:spTgt spid="6"/>
                                        </p:tgtEl>
                                        <p:attrNameLst>
                                          <p:attrName>fill.type</p:attrName>
                                        </p:attrNameLst>
                                      </p:cBhvr>
                                      <p:to>
                                        <p:strVal val="solid"/>
                                      </p:to>
                                    </p:set>
                                    <p:set>
                                      <p:cBhvr>
                                        <p:cTn id="185"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186" restart="whenNotActive" fill="hold" evtFilter="cancelBubble" nodeType="interactiveSeq">
                <p:stCondLst>
                  <p:cond evt="onClick" delay="0">
                    <p:tgtEl>
                      <p:spTgt spid="25"/>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2000" fill="hold"/>
                                        <p:tgtEl>
                                          <p:spTgt spid="25"/>
                                        </p:tgtEl>
                                        <p:attrNameLst>
                                          <p:attrName>fillcolor</p:attrName>
                                        </p:attrNameLst>
                                      </p:cBhvr>
                                      <p:to>
                                        <a:schemeClr val="accent2"/>
                                      </p:to>
                                    </p:animClr>
                                    <p:set>
                                      <p:cBhvr>
                                        <p:cTn id="191" dur="2000" fill="hold"/>
                                        <p:tgtEl>
                                          <p:spTgt spid="25"/>
                                        </p:tgtEl>
                                        <p:attrNameLst>
                                          <p:attrName>fill.type</p:attrName>
                                        </p:attrNameLst>
                                      </p:cBhvr>
                                      <p:to>
                                        <p:strVal val="solid"/>
                                      </p:to>
                                    </p:set>
                                    <p:set>
                                      <p:cBhvr>
                                        <p:cTn id="192" dur="20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193" restart="whenNotActive" fill="hold" evtFilter="cancelBubble" nodeType="interactiveSeq">
                <p:stCondLst>
                  <p:cond evt="onClick" delay="0">
                    <p:tgtEl>
                      <p:spTgt spid="13"/>
                    </p:tgtEl>
                  </p:cond>
                </p:stCondLst>
                <p:endSync evt="end" delay="0">
                  <p:rtn val="all"/>
                </p:endSync>
                <p:childTnLst>
                  <p:par>
                    <p:cTn id="194" fill="hold">
                      <p:stCondLst>
                        <p:cond delay="0"/>
                      </p:stCondLst>
                      <p:childTnLst>
                        <p:par>
                          <p:cTn id="195" fill="hold">
                            <p:stCondLst>
                              <p:cond delay="0"/>
                            </p:stCondLst>
                            <p:childTnLst>
                              <p:par>
                                <p:cTn id="196" presetID="53" presetClass="exit" presetSubtype="32" fill="hold" grpId="1" nodeType="clickEffect">
                                  <p:stCondLst>
                                    <p:cond delay="0"/>
                                  </p:stCondLst>
                                  <p:childTnLst>
                                    <p:anim calcmode="lin" valueType="num">
                                      <p:cBhvr>
                                        <p:cTn id="197" dur="500"/>
                                        <p:tgtEl>
                                          <p:spTgt spid="13"/>
                                        </p:tgtEl>
                                        <p:attrNameLst>
                                          <p:attrName>ppt_w</p:attrName>
                                        </p:attrNameLst>
                                      </p:cBhvr>
                                      <p:tavLst>
                                        <p:tav tm="0">
                                          <p:val>
                                            <p:strVal val="ppt_w"/>
                                          </p:val>
                                        </p:tav>
                                        <p:tav tm="100000">
                                          <p:val>
                                            <p:fltVal val="0"/>
                                          </p:val>
                                        </p:tav>
                                      </p:tavLst>
                                    </p:anim>
                                    <p:anim calcmode="lin" valueType="num">
                                      <p:cBhvr>
                                        <p:cTn id="198" dur="500"/>
                                        <p:tgtEl>
                                          <p:spTgt spid="13"/>
                                        </p:tgtEl>
                                        <p:attrNameLst>
                                          <p:attrName>ppt_h</p:attrName>
                                        </p:attrNameLst>
                                      </p:cBhvr>
                                      <p:tavLst>
                                        <p:tav tm="0">
                                          <p:val>
                                            <p:strVal val="ppt_h"/>
                                          </p:val>
                                        </p:tav>
                                        <p:tav tm="100000">
                                          <p:val>
                                            <p:fltVal val="0"/>
                                          </p:val>
                                        </p:tav>
                                      </p:tavLst>
                                    </p:anim>
                                    <p:animEffect transition="out" filter="fade">
                                      <p:cBhvr>
                                        <p:cTn id="199" dur="500"/>
                                        <p:tgtEl>
                                          <p:spTgt spid="13"/>
                                        </p:tgtEl>
                                      </p:cBhvr>
                                    </p:animEffect>
                                    <p:set>
                                      <p:cBhvr>
                                        <p:cTn id="20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1" restart="whenNotActive" fill="hold" evtFilter="cancelBubble" nodeType="interactiveSeq">
                <p:stCondLst>
                  <p:cond evt="onClick" delay="0">
                    <p:tgtEl>
                      <p:spTgt spid="12"/>
                    </p:tgtEl>
                  </p:cond>
                </p:stCondLst>
                <p:endSync evt="end" delay="0">
                  <p:rtn val="all"/>
                </p:endSync>
                <p:childTnLst>
                  <p:par>
                    <p:cTn id="202" fill="hold">
                      <p:stCondLst>
                        <p:cond delay="0"/>
                      </p:stCondLst>
                      <p:childTnLst>
                        <p:par>
                          <p:cTn id="203" fill="hold">
                            <p:stCondLst>
                              <p:cond delay="0"/>
                            </p:stCondLst>
                            <p:childTnLst>
                              <p:par>
                                <p:cTn id="204" presetID="53" presetClass="exit" presetSubtype="32" fill="hold" grpId="1" nodeType="clickEffect">
                                  <p:stCondLst>
                                    <p:cond delay="0"/>
                                  </p:stCondLst>
                                  <p:childTnLst>
                                    <p:anim calcmode="lin" valueType="num">
                                      <p:cBhvr>
                                        <p:cTn id="205" dur="500"/>
                                        <p:tgtEl>
                                          <p:spTgt spid="12"/>
                                        </p:tgtEl>
                                        <p:attrNameLst>
                                          <p:attrName>ppt_w</p:attrName>
                                        </p:attrNameLst>
                                      </p:cBhvr>
                                      <p:tavLst>
                                        <p:tav tm="0">
                                          <p:val>
                                            <p:strVal val="ppt_w"/>
                                          </p:val>
                                        </p:tav>
                                        <p:tav tm="100000">
                                          <p:val>
                                            <p:fltVal val="0"/>
                                          </p:val>
                                        </p:tav>
                                      </p:tavLst>
                                    </p:anim>
                                    <p:anim calcmode="lin" valueType="num">
                                      <p:cBhvr>
                                        <p:cTn id="206" dur="500"/>
                                        <p:tgtEl>
                                          <p:spTgt spid="12"/>
                                        </p:tgtEl>
                                        <p:attrNameLst>
                                          <p:attrName>ppt_h</p:attrName>
                                        </p:attrNameLst>
                                      </p:cBhvr>
                                      <p:tavLst>
                                        <p:tav tm="0">
                                          <p:val>
                                            <p:strVal val="ppt_h"/>
                                          </p:val>
                                        </p:tav>
                                        <p:tav tm="100000">
                                          <p:val>
                                            <p:fltVal val="0"/>
                                          </p:val>
                                        </p:tav>
                                      </p:tavLst>
                                    </p:anim>
                                    <p:animEffect transition="out" filter="fade">
                                      <p:cBhvr>
                                        <p:cTn id="207" dur="500"/>
                                        <p:tgtEl>
                                          <p:spTgt spid="12"/>
                                        </p:tgtEl>
                                      </p:cBhvr>
                                    </p:animEffect>
                                    <p:set>
                                      <p:cBhvr>
                                        <p:cTn id="20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9" restart="whenNotActive" fill="hold" evtFilter="cancelBubble" nodeType="interactiveSeq">
                <p:stCondLst>
                  <p:cond evt="onClick" delay="0">
                    <p:tgtEl>
                      <p:spTgt spid="11"/>
                    </p:tgtEl>
                  </p:cond>
                </p:stCondLst>
                <p:endSync evt="end" delay="0">
                  <p:rtn val="all"/>
                </p:endSync>
                <p:childTnLst>
                  <p:par>
                    <p:cTn id="210" fill="hold">
                      <p:stCondLst>
                        <p:cond delay="0"/>
                      </p:stCondLst>
                      <p:childTnLst>
                        <p:par>
                          <p:cTn id="211" fill="hold">
                            <p:stCondLst>
                              <p:cond delay="0"/>
                            </p:stCondLst>
                            <p:childTnLst>
                              <p:par>
                                <p:cTn id="212" presetID="53" presetClass="exit" presetSubtype="32" fill="hold" grpId="1" nodeType="clickEffect">
                                  <p:stCondLst>
                                    <p:cond delay="0"/>
                                  </p:stCondLst>
                                  <p:childTnLst>
                                    <p:anim calcmode="lin" valueType="num">
                                      <p:cBhvr>
                                        <p:cTn id="213" dur="500"/>
                                        <p:tgtEl>
                                          <p:spTgt spid="11"/>
                                        </p:tgtEl>
                                        <p:attrNameLst>
                                          <p:attrName>ppt_w</p:attrName>
                                        </p:attrNameLst>
                                      </p:cBhvr>
                                      <p:tavLst>
                                        <p:tav tm="0">
                                          <p:val>
                                            <p:strVal val="ppt_w"/>
                                          </p:val>
                                        </p:tav>
                                        <p:tav tm="100000">
                                          <p:val>
                                            <p:fltVal val="0"/>
                                          </p:val>
                                        </p:tav>
                                      </p:tavLst>
                                    </p:anim>
                                    <p:anim calcmode="lin" valueType="num">
                                      <p:cBhvr>
                                        <p:cTn id="214" dur="500"/>
                                        <p:tgtEl>
                                          <p:spTgt spid="11"/>
                                        </p:tgtEl>
                                        <p:attrNameLst>
                                          <p:attrName>ppt_h</p:attrName>
                                        </p:attrNameLst>
                                      </p:cBhvr>
                                      <p:tavLst>
                                        <p:tav tm="0">
                                          <p:val>
                                            <p:strVal val="ppt_h"/>
                                          </p:val>
                                        </p:tav>
                                        <p:tav tm="100000">
                                          <p:val>
                                            <p:fltVal val="0"/>
                                          </p:val>
                                        </p:tav>
                                      </p:tavLst>
                                    </p:anim>
                                    <p:animEffect transition="out" filter="fade">
                                      <p:cBhvr>
                                        <p:cTn id="215" dur="500"/>
                                        <p:tgtEl>
                                          <p:spTgt spid="11"/>
                                        </p:tgtEl>
                                      </p:cBhvr>
                                    </p:animEffect>
                                    <p:set>
                                      <p:cBhvr>
                                        <p:cTn id="216"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17" restart="whenNotActive" fill="hold" evtFilter="cancelBubble" nodeType="interactiveSeq">
                <p:stCondLst>
                  <p:cond evt="onClick" delay="0">
                    <p:tgtEl>
                      <p:spTgt spid="10"/>
                    </p:tgtEl>
                  </p:cond>
                </p:stCondLst>
                <p:endSync evt="end" delay="0">
                  <p:rtn val="all"/>
                </p:endSync>
                <p:childTnLst>
                  <p:par>
                    <p:cTn id="218" fill="hold">
                      <p:stCondLst>
                        <p:cond delay="0"/>
                      </p:stCondLst>
                      <p:childTnLst>
                        <p:par>
                          <p:cTn id="219" fill="hold">
                            <p:stCondLst>
                              <p:cond delay="0"/>
                            </p:stCondLst>
                            <p:childTnLst>
                              <p:par>
                                <p:cTn id="220" presetID="53" presetClass="exit" presetSubtype="32" fill="hold" grpId="1" nodeType="clickEffect">
                                  <p:stCondLst>
                                    <p:cond delay="0"/>
                                  </p:stCondLst>
                                  <p:childTnLst>
                                    <p:anim calcmode="lin" valueType="num">
                                      <p:cBhvr>
                                        <p:cTn id="221" dur="500"/>
                                        <p:tgtEl>
                                          <p:spTgt spid="10"/>
                                        </p:tgtEl>
                                        <p:attrNameLst>
                                          <p:attrName>ppt_w</p:attrName>
                                        </p:attrNameLst>
                                      </p:cBhvr>
                                      <p:tavLst>
                                        <p:tav tm="0">
                                          <p:val>
                                            <p:strVal val="ppt_w"/>
                                          </p:val>
                                        </p:tav>
                                        <p:tav tm="100000">
                                          <p:val>
                                            <p:fltVal val="0"/>
                                          </p:val>
                                        </p:tav>
                                      </p:tavLst>
                                    </p:anim>
                                    <p:anim calcmode="lin" valueType="num">
                                      <p:cBhvr>
                                        <p:cTn id="222" dur="500"/>
                                        <p:tgtEl>
                                          <p:spTgt spid="10"/>
                                        </p:tgtEl>
                                        <p:attrNameLst>
                                          <p:attrName>ppt_h</p:attrName>
                                        </p:attrNameLst>
                                      </p:cBhvr>
                                      <p:tavLst>
                                        <p:tav tm="0">
                                          <p:val>
                                            <p:strVal val="ppt_h"/>
                                          </p:val>
                                        </p:tav>
                                        <p:tav tm="100000">
                                          <p:val>
                                            <p:fltVal val="0"/>
                                          </p:val>
                                        </p:tav>
                                      </p:tavLst>
                                    </p:anim>
                                    <p:animEffect transition="out" filter="fade">
                                      <p:cBhvr>
                                        <p:cTn id="223" dur="500"/>
                                        <p:tgtEl>
                                          <p:spTgt spid="10"/>
                                        </p:tgtEl>
                                      </p:cBhvr>
                                    </p:animEffect>
                                    <p:set>
                                      <p:cBhvr>
                                        <p:cTn id="224"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25" restart="whenNotActive" fill="hold" evtFilter="cancelBubble" nodeType="interactiveSeq">
                <p:stCondLst>
                  <p:cond evt="onClick" delay="0">
                    <p:tgtEl>
                      <p:spTgt spid="26"/>
                    </p:tgtEl>
                  </p:cond>
                </p:stCondLst>
                <p:endSync evt="end" delay="0">
                  <p:rtn val="all"/>
                </p:endSync>
                <p:childTnLst>
                  <p:par>
                    <p:cTn id="226" fill="hold">
                      <p:stCondLst>
                        <p:cond delay="0"/>
                      </p:stCondLst>
                      <p:childTnLst>
                        <p:par>
                          <p:cTn id="227" fill="hold">
                            <p:stCondLst>
                              <p:cond delay="0"/>
                            </p:stCondLst>
                            <p:childTnLst>
                              <p:par>
                                <p:cTn id="228" presetID="1" presetClass="emph" presetSubtype="2" fill="hold" nodeType="clickEffect">
                                  <p:stCondLst>
                                    <p:cond delay="0"/>
                                  </p:stCondLst>
                                  <p:childTnLst>
                                    <p:animClr clrSpc="rgb" dir="cw">
                                      <p:cBhvr>
                                        <p:cTn id="229" dur="2000" fill="hold"/>
                                        <p:tgtEl>
                                          <p:spTgt spid="26"/>
                                        </p:tgtEl>
                                        <p:attrNameLst>
                                          <p:attrName>fillcolor</p:attrName>
                                        </p:attrNameLst>
                                      </p:cBhvr>
                                      <p:to>
                                        <a:schemeClr val="accent2"/>
                                      </p:to>
                                    </p:animClr>
                                    <p:set>
                                      <p:cBhvr>
                                        <p:cTn id="230" dur="2000" fill="hold"/>
                                        <p:tgtEl>
                                          <p:spTgt spid="26"/>
                                        </p:tgtEl>
                                        <p:attrNameLst>
                                          <p:attrName>fill.type</p:attrName>
                                        </p:attrNameLst>
                                      </p:cBhvr>
                                      <p:to>
                                        <p:strVal val="solid"/>
                                      </p:to>
                                    </p:set>
                                    <p:set>
                                      <p:cBhvr>
                                        <p:cTn id="231" dur="20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232" restart="whenNotActive" fill="hold" evtFilter="cancelBubble" nodeType="interactiveSeq">
                <p:stCondLst>
                  <p:cond evt="onClick" delay="0">
                    <p:tgtEl>
                      <p:spTgt spid="14"/>
                    </p:tgtEl>
                  </p:cond>
                </p:stCondLst>
                <p:endSync evt="end" delay="0">
                  <p:rtn val="all"/>
                </p:endSync>
                <p:childTnLst>
                  <p:par>
                    <p:cTn id="233" fill="hold">
                      <p:stCondLst>
                        <p:cond delay="0"/>
                      </p:stCondLst>
                      <p:childTnLst>
                        <p:par>
                          <p:cTn id="234" fill="hold">
                            <p:stCondLst>
                              <p:cond delay="0"/>
                            </p:stCondLst>
                            <p:childTnLst>
                              <p:par>
                                <p:cTn id="235" presetID="53" presetClass="exit" presetSubtype="32" fill="hold" grpId="1" nodeType="clickEffect">
                                  <p:stCondLst>
                                    <p:cond delay="0"/>
                                  </p:stCondLst>
                                  <p:childTnLst>
                                    <p:anim calcmode="lin" valueType="num">
                                      <p:cBhvr>
                                        <p:cTn id="236" dur="500"/>
                                        <p:tgtEl>
                                          <p:spTgt spid="14"/>
                                        </p:tgtEl>
                                        <p:attrNameLst>
                                          <p:attrName>ppt_w</p:attrName>
                                        </p:attrNameLst>
                                      </p:cBhvr>
                                      <p:tavLst>
                                        <p:tav tm="0">
                                          <p:val>
                                            <p:strVal val="ppt_w"/>
                                          </p:val>
                                        </p:tav>
                                        <p:tav tm="100000">
                                          <p:val>
                                            <p:fltVal val="0"/>
                                          </p:val>
                                        </p:tav>
                                      </p:tavLst>
                                    </p:anim>
                                    <p:anim calcmode="lin" valueType="num">
                                      <p:cBhvr>
                                        <p:cTn id="237" dur="500"/>
                                        <p:tgtEl>
                                          <p:spTgt spid="14"/>
                                        </p:tgtEl>
                                        <p:attrNameLst>
                                          <p:attrName>ppt_h</p:attrName>
                                        </p:attrNameLst>
                                      </p:cBhvr>
                                      <p:tavLst>
                                        <p:tav tm="0">
                                          <p:val>
                                            <p:strVal val="ppt_h"/>
                                          </p:val>
                                        </p:tav>
                                        <p:tav tm="100000">
                                          <p:val>
                                            <p:fltVal val="0"/>
                                          </p:val>
                                        </p:tav>
                                      </p:tavLst>
                                    </p:anim>
                                    <p:animEffect transition="out" filter="fade">
                                      <p:cBhvr>
                                        <p:cTn id="238" dur="500"/>
                                        <p:tgtEl>
                                          <p:spTgt spid="14"/>
                                        </p:tgtEl>
                                      </p:cBhvr>
                                    </p:animEffect>
                                    <p:set>
                                      <p:cBhvr>
                                        <p:cTn id="23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40" restart="whenNotActive" fill="hold" evtFilter="cancelBubble" nodeType="interactiveSeq">
                <p:stCondLst>
                  <p:cond evt="onClick" delay="0">
                    <p:tgtEl>
                      <p:spTgt spid="27"/>
                    </p:tgtEl>
                  </p:cond>
                </p:stCondLst>
                <p:endSync evt="end" delay="0">
                  <p:rtn val="all"/>
                </p:endSync>
                <p:childTnLst>
                  <p:par>
                    <p:cTn id="241" fill="hold">
                      <p:stCondLst>
                        <p:cond delay="0"/>
                      </p:stCondLst>
                      <p:childTnLst>
                        <p:par>
                          <p:cTn id="242" fill="hold">
                            <p:stCondLst>
                              <p:cond delay="0"/>
                            </p:stCondLst>
                            <p:childTnLst>
                              <p:par>
                                <p:cTn id="243" presetID="53" presetClass="exit" presetSubtype="32" fill="hold" grpId="1" nodeType="clickEffect">
                                  <p:stCondLst>
                                    <p:cond delay="0"/>
                                  </p:stCondLst>
                                  <p:childTnLst>
                                    <p:anim calcmode="lin" valueType="num">
                                      <p:cBhvr>
                                        <p:cTn id="244" dur="500"/>
                                        <p:tgtEl>
                                          <p:spTgt spid="27"/>
                                        </p:tgtEl>
                                        <p:attrNameLst>
                                          <p:attrName>ppt_w</p:attrName>
                                        </p:attrNameLst>
                                      </p:cBhvr>
                                      <p:tavLst>
                                        <p:tav tm="0">
                                          <p:val>
                                            <p:strVal val="ppt_w"/>
                                          </p:val>
                                        </p:tav>
                                        <p:tav tm="100000">
                                          <p:val>
                                            <p:fltVal val="0"/>
                                          </p:val>
                                        </p:tav>
                                      </p:tavLst>
                                    </p:anim>
                                    <p:anim calcmode="lin" valueType="num">
                                      <p:cBhvr>
                                        <p:cTn id="245" dur="500"/>
                                        <p:tgtEl>
                                          <p:spTgt spid="27"/>
                                        </p:tgtEl>
                                        <p:attrNameLst>
                                          <p:attrName>ppt_h</p:attrName>
                                        </p:attrNameLst>
                                      </p:cBhvr>
                                      <p:tavLst>
                                        <p:tav tm="0">
                                          <p:val>
                                            <p:strVal val="ppt_h"/>
                                          </p:val>
                                        </p:tav>
                                        <p:tav tm="100000">
                                          <p:val>
                                            <p:fltVal val="0"/>
                                          </p:val>
                                        </p:tav>
                                      </p:tavLst>
                                    </p:anim>
                                    <p:animEffect transition="out" filter="fade">
                                      <p:cBhvr>
                                        <p:cTn id="246" dur="500"/>
                                        <p:tgtEl>
                                          <p:spTgt spid="27"/>
                                        </p:tgtEl>
                                      </p:cBhvr>
                                    </p:animEffect>
                                    <p:set>
                                      <p:cBhvr>
                                        <p:cTn id="24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48" restart="whenNotActive" fill="hold" evtFilter="cancelBubble" nodeType="interactiveSeq">
                <p:stCondLst>
                  <p:cond evt="onClick" delay="0">
                    <p:tgtEl>
                      <p:spTgt spid="24"/>
                    </p:tgtEl>
                  </p:cond>
                </p:stCondLst>
                <p:endSync evt="end" delay="0">
                  <p:rtn val="all"/>
                </p:endSync>
                <p:childTnLst>
                  <p:par>
                    <p:cTn id="249" fill="hold">
                      <p:stCondLst>
                        <p:cond delay="0"/>
                      </p:stCondLst>
                      <p:childTnLst>
                        <p:par>
                          <p:cTn id="250" fill="hold">
                            <p:stCondLst>
                              <p:cond delay="0"/>
                            </p:stCondLst>
                            <p:childTnLst>
                              <p:par>
                                <p:cTn id="251" presetID="53" presetClass="exit" presetSubtype="32" fill="hold" grpId="1" nodeType="clickEffect">
                                  <p:stCondLst>
                                    <p:cond delay="0"/>
                                  </p:stCondLst>
                                  <p:childTnLst>
                                    <p:anim calcmode="lin" valueType="num">
                                      <p:cBhvr>
                                        <p:cTn id="252" dur="500"/>
                                        <p:tgtEl>
                                          <p:spTgt spid="24"/>
                                        </p:tgtEl>
                                        <p:attrNameLst>
                                          <p:attrName>ppt_w</p:attrName>
                                        </p:attrNameLst>
                                      </p:cBhvr>
                                      <p:tavLst>
                                        <p:tav tm="0">
                                          <p:val>
                                            <p:strVal val="ppt_w"/>
                                          </p:val>
                                        </p:tav>
                                        <p:tav tm="100000">
                                          <p:val>
                                            <p:fltVal val="0"/>
                                          </p:val>
                                        </p:tav>
                                      </p:tavLst>
                                    </p:anim>
                                    <p:anim calcmode="lin" valueType="num">
                                      <p:cBhvr>
                                        <p:cTn id="253" dur="500"/>
                                        <p:tgtEl>
                                          <p:spTgt spid="24"/>
                                        </p:tgtEl>
                                        <p:attrNameLst>
                                          <p:attrName>ppt_h</p:attrName>
                                        </p:attrNameLst>
                                      </p:cBhvr>
                                      <p:tavLst>
                                        <p:tav tm="0">
                                          <p:val>
                                            <p:strVal val="ppt_h"/>
                                          </p:val>
                                        </p:tav>
                                        <p:tav tm="100000">
                                          <p:val>
                                            <p:fltVal val="0"/>
                                          </p:val>
                                        </p:tav>
                                      </p:tavLst>
                                    </p:anim>
                                    <p:animEffect transition="out" filter="fade">
                                      <p:cBhvr>
                                        <p:cTn id="254" dur="500"/>
                                        <p:tgtEl>
                                          <p:spTgt spid="24"/>
                                        </p:tgtEl>
                                      </p:cBhvr>
                                    </p:animEffect>
                                    <p:set>
                                      <p:cBhvr>
                                        <p:cTn id="25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56" restart="whenNotActive" fill="hold" evtFilter="cancelBubble" nodeType="interactiveSeq">
                <p:stCondLst>
                  <p:cond evt="onClick" delay="0">
                    <p:tgtEl>
                      <p:spTgt spid="21"/>
                    </p:tgtEl>
                  </p:cond>
                </p:stCondLst>
                <p:endSync evt="end" delay="0">
                  <p:rtn val="all"/>
                </p:endSync>
                <p:childTnLst>
                  <p:par>
                    <p:cTn id="257" fill="hold">
                      <p:stCondLst>
                        <p:cond delay="0"/>
                      </p:stCondLst>
                      <p:childTnLst>
                        <p:par>
                          <p:cTn id="258" fill="hold">
                            <p:stCondLst>
                              <p:cond delay="0"/>
                            </p:stCondLst>
                            <p:childTnLst>
                              <p:par>
                                <p:cTn id="259" presetID="53" presetClass="exit" presetSubtype="32" fill="hold" grpId="1" nodeType="clickEffect">
                                  <p:stCondLst>
                                    <p:cond delay="0"/>
                                  </p:stCondLst>
                                  <p:childTnLst>
                                    <p:anim calcmode="lin" valueType="num">
                                      <p:cBhvr>
                                        <p:cTn id="260" dur="500"/>
                                        <p:tgtEl>
                                          <p:spTgt spid="21"/>
                                        </p:tgtEl>
                                        <p:attrNameLst>
                                          <p:attrName>ppt_w</p:attrName>
                                        </p:attrNameLst>
                                      </p:cBhvr>
                                      <p:tavLst>
                                        <p:tav tm="0">
                                          <p:val>
                                            <p:strVal val="ppt_w"/>
                                          </p:val>
                                        </p:tav>
                                        <p:tav tm="100000">
                                          <p:val>
                                            <p:fltVal val="0"/>
                                          </p:val>
                                        </p:tav>
                                      </p:tavLst>
                                    </p:anim>
                                    <p:anim calcmode="lin" valueType="num">
                                      <p:cBhvr>
                                        <p:cTn id="261" dur="500"/>
                                        <p:tgtEl>
                                          <p:spTgt spid="21"/>
                                        </p:tgtEl>
                                        <p:attrNameLst>
                                          <p:attrName>ppt_h</p:attrName>
                                        </p:attrNameLst>
                                      </p:cBhvr>
                                      <p:tavLst>
                                        <p:tav tm="0">
                                          <p:val>
                                            <p:strVal val="ppt_h"/>
                                          </p:val>
                                        </p:tav>
                                        <p:tav tm="100000">
                                          <p:val>
                                            <p:fltVal val="0"/>
                                          </p:val>
                                        </p:tav>
                                      </p:tavLst>
                                    </p:anim>
                                    <p:animEffect transition="out" filter="fade">
                                      <p:cBhvr>
                                        <p:cTn id="262" dur="500"/>
                                        <p:tgtEl>
                                          <p:spTgt spid="21"/>
                                        </p:tgtEl>
                                      </p:cBhvr>
                                    </p:animEffect>
                                    <p:set>
                                      <p:cBhvr>
                                        <p:cTn id="26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4" restart="whenNotActive" fill="hold" evtFilter="cancelBubble" nodeType="interactiveSeq">
                <p:stCondLst>
                  <p:cond evt="onClick" delay="0">
                    <p:tgtEl>
                      <p:spTgt spid="15"/>
                    </p:tgtEl>
                  </p:cond>
                </p:stCondLst>
                <p:endSync evt="end" delay="0">
                  <p:rtn val="all"/>
                </p:endSync>
                <p:childTnLst>
                  <p:par>
                    <p:cTn id="265" fill="hold">
                      <p:stCondLst>
                        <p:cond delay="0"/>
                      </p:stCondLst>
                      <p:childTnLst>
                        <p:par>
                          <p:cTn id="266" fill="hold">
                            <p:stCondLst>
                              <p:cond delay="0"/>
                            </p:stCondLst>
                            <p:childTnLst>
                              <p:par>
                                <p:cTn id="267" presetID="53" presetClass="exit" presetSubtype="32" fill="hold" grpId="1" nodeType="clickEffect">
                                  <p:stCondLst>
                                    <p:cond delay="0"/>
                                  </p:stCondLst>
                                  <p:childTnLst>
                                    <p:anim calcmode="lin" valueType="num">
                                      <p:cBhvr>
                                        <p:cTn id="268" dur="500"/>
                                        <p:tgtEl>
                                          <p:spTgt spid="15"/>
                                        </p:tgtEl>
                                        <p:attrNameLst>
                                          <p:attrName>ppt_w</p:attrName>
                                        </p:attrNameLst>
                                      </p:cBhvr>
                                      <p:tavLst>
                                        <p:tav tm="0">
                                          <p:val>
                                            <p:strVal val="ppt_w"/>
                                          </p:val>
                                        </p:tav>
                                        <p:tav tm="100000">
                                          <p:val>
                                            <p:fltVal val="0"/>
                                          </p:val>
                                        </p:tav>
                                      </p:tavLst>
                                    </p:anim>
                                    <p:anim calcmode="lin" valueType="num">
                                      <p:cBhvr>
                                        <p:cTn id="269" dur="500"/>
                                        <p:tgtEl>
                                          <p:spTgt spid="15"/>
                                        </p:tgtEl>
                                        <p:attrNameLst>
                                          <p:attrName>ppt_h</p:attrName>
                                        </p:attrNameLst>
                                      </p:cBhvr>
                                      <p:tavLst>
                                        <p:tav tm="0">
                                          <p:val>
                                            <p:strVal val="ppt_h"/>
                                          </p:val>
                                        </p:tav>
                                        <p:tav tm="100000">
                                          <p:val>
                                            <p:fltVal val="0"/>
                                          </p:val>
                                        </p:tav>
                                      </p:tavLst>
                                    </p:anim>
                                    <p:animEffect transition="out" filter="fade">
                                      <p:cBhvr>
                                        <p:cTn id="270" dur="500"/>
                                        <p:tgtEl>
                                          <p:spTgt spid="15"/>
                                        </p:tgtEl>
                                      </p:cBhvr>
                                    </p:animEffect>
                                    <p:set>
                                      <p:cBhvr>
                                        <p:cTn id="27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72" restart="whenNotActive" fill="hold" evtFilter="cancelBubble" nodeType="interactiveSeq">
                <p:stCondLst>
                  <p:cond evt="onClick" delay="0">
                    <p:tgtEl>
                      <p:spTgt spid="16"/>
                    </p:tgtEl>
                  </p:cond>
                </p:stCondLst>
                <p:endSync evt="end" delay="0">
                  <p:rtn val="all"/>
                </p:endSync>
                <p:childTnLst>
                  <p:par>
                    <p:cTn id="273" fill="hold">
                      <p:stCondLst>
                        <p:cond delay="0"/>
                      </p:stCondLst>
                      <p:childTnLst>
                        <p:par>
                          <p:cTn id="274" fill="hold">
                            <p:stCondLst>
                              <p:cond delay="0"/>
                            </p:stCondLst>
                            <p:childTnLst>
                              <p:par>
                                <p:cTn id="275" presetID="1" presetClass="emph" presetSubtype="2" fill="hold" nodeType="clickEffect">
                                  <p:stCondLst>
                                    <p:cond delay="0"/>
                                  </p:stCondLst>
                                  <p:childTnLst>
                                    <p:animClr clrSpc="rgb" dir="cw">
                                      <p:cBhvr>
                                        <p:cTn id="276" dur="2000" fill="hold"/>
                                        <p:tgtEl>
                                          <p:spTgt spid="16"/>
                                        </p:tgtEl>
                                        <p:attrNameLst>
                                          <p:attrName>fillcolor</p:attrName>
                                        </p:attrNameLst>
                                      </p:cBhvr>
                                      <p:to>
                                        <a:schemeClr val="accent2"/>
                                      </p:to>
                                    </p:animClr>
                                    <p:set>
                                      <p:cBhvr>
                                        <p:cTn id="277" dur="2000" fill="hold"/>
                                        <p:tgtEl>
                                          <p:spTgt spid="16"/>
                                        </p:tgtEl>
                                        <p:attrNameLst>
                                          <p:attrName>fill.type</p:attrName>
                                        </p:attrNameLst>
                                      </p:cBhvr>
                                      <p:to>
                                        <p:strVal val="solid"/>
                                      </p:to>
                                    </p:set>
                                    <p:set>
                                      <p:cBhvr>
                                        <p:cTn id="278"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279" restart="whenNotActive" fill="hold" evtFilter="cancelBubble" nodeType="interactiveSeq">
                <p:stCondLst>
                  <p:cond evt="onClick" delay="0">
                    <p:tgtEl>
                      <p:spTgt spid="17"/>
                    </p:tgtEl>
                  </p:cond>
                </p:stCondLst>
                <p:endSync evt="end" delay="0">
                  <p:rtn val="all"/>
                </p:endSync>
                <p:childTnLst>
                  <p:par>
                    <p:cTn id="280" fill="hold">
                      <p:stCondLst>
                        <p:cond delay="0"/>
                      </p:stCondLst>
                      <p:childTnLst>
                        <p:par>
                          <p:cTn id="281" fill="hold">
                            <p:stCondLst>
                              <p:cond delay="0"/>
                            </p:stCondLst>
                            <p:childTnLst>
                              <p:par>
                                <p:cTn id="282" presetID="53" presetClass="exit" presetSubtype="32" fill="hold" grpId="1" nodeType="clickEffect">
                                  <p:stCondLst>
                                    <p:cond delay="0"/>
                                  </p:stCondLst>
                                  <p:childTnLst>
                                    <p:anim calcmode="lin" valueType="num">
                                      <p:cBhvr>
                                        <p:cTn id="283" dur="500"/>
                                        <p:tgtEl>
                                          <p:spTgt spid="17"/>
                                        </p:tgtEl>
                                        <p:attrNameLst>
                                          <p:attrName>ppt_w</p:attrName>
                                        </p:attrNameLst>
                                      </p:cBhvr>
                                      <p:tavLst>
                                        <p:tav tm="0">
                                          <p:val>
                                            <p:strVal val="ppt_w"/>
                                          </p:val>
                                        </p:tav>
                                        <p:tav tm="100000">
                                          <p:val>
                                            <p:fltVal val="0"/>
                                          </p:val>
                                        </p:tav>
                                      </p:tavLst>
                                    </p:anim>
                                    <p:anim calcmode="lin" valueType="num">
                                      <p:cBhvr>
                                        <p:cTn id="284" dur="500"/>
                                        <p:tgtEl>
                                          <p:spTgt spid="17"/>
                                        </p:tgtEl>
                                        <p:attrNameLst>
                                          <p:attrName>ppt_h</p:attrName>
                                        </p:attrNameLst>
                                      </p:cBhvr>
                                      <p:tavLst>
                                        <p:tav tm="0">
                                          <p:val>
                                            <p:strVal val="ppt_h"/>
                                          </p:val>
                                        </p:tav>
                                        <p:tav tm="100000">
                                          <p:val>
                                            <p:fltVal val="0"/>
                                          </p:val>
                                        </p:tav>
                                      </p:tavLst>
                                    </p:anim>
                                    <p:animEffect transition="out" filter="fade">
                                      <p:cBhvr>
                                        <p:cTn id="285" dur="500"/>
                                        <p:tgtEl>
                                          <p:spTgt spid="17"/>
                                        </p:tgtEl>
                                      </p:cBhvr>
                                    </p:animEffect>
                                    <p:set>
                                      <p:cBhvr>
                                        <p:cTn id="28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87" restart="whenNotActive" fill="hold" evtFilter="cancelBubble" nodeType="interactiveSeq">
                <p:stCondLst>
                  <p:cond evt="onClick" delay="0">
                    <p:tgtEl>
                      <p:spTgt spid="18"/>
                    </p:tgtEl>
                  </p:cond>
                </p:stCondLst>
                <p:endSync evt="end" delay="0">
                  <p:rtn val="all"/>
                </p:endSync>
                <p:childTnLst>
                  <p:par>
                    <p:cTn id="288" fill="hold">
                      <p:stCondLst>
                        <p:cond delay="0"/>
                      </p:stCondLst>
                      <p:childTnLst>
                        <p:par>
                          <p:cTn id="289" fill="hold">
                            <p:stCondLst>
                              <p:cond delay="0"/>
                            </p:stCondLst>
                            <p:childTnLst>
                              <p:par>
                                <p:cTn id="290" presetID="53" presetClass="exit" presetSubtype="32" fill="hold" grpId="1" nodeType="clickEffect">
                                  <p:stCondLst>
                                    <p:cond delay="0"/>
                                  </p:stCondLst>
                                  <p:childTnLst>
                                    <p:anim calcmode="lin" valueType="num">
                                      <p:cBhvr>
                                        <p:cTn id="291" dur="500"/>
                                        <p:tgtEl>
                                          <p:spTgt spid="18"/>
                                        </p:tgtEl>
                                        <p:attrNameLst>
                                          <p:attrName>ppt_w</p:attrName>
                                        </p:attrNameLst>
                                      </p:cBhvr>
                                      <p:tavLst>
                                        <p:tav tm="0">
                                          <p:val>
                                            <p:strVal val="ppt_w"/>
                                          </p:val>
                                        </p:tav>
                                        <p:tav tm="100000">
                                          <p:val>
                                            <p:fltVal val="0"/>
                                          </p:val>
                                        </p:tav>
                                      </p:tavLst>
                                    </p:anim>
                                    <p:anim calcmode="lin" valueType="num">
                                      <p:cBhvr>
                                        <p:cTn id="292" dur="500"/>
                                        <p:tgtEl>
                                          <p:spTgt spid="18"/>
                                        </p:tgtEl>
                                        <p:attrNameLst>
                                          <p:attrName>ppt_h</p:attrName>
                                        </p:attrNameLst>
                                      </p:cBhvr>
                                      <p:tavLst>
                                        <p:tav tm="0">
                                          <p:val>
                                            <p:strVal val="ppt_h"/>
                                          </p:val>
                                        </p:tav>
                                        <p:tav tm="100000">
                                          <p:val>
                                            <p:fltVal val="0"/>
                                          </p:val>
                                        </p:tav>
                                      </p:tavLst>
                                    </p:anim>
                                    <p:animEffect transition="out" filter="fade">
                                      <p:cBhvr>
                                        <p:cTn id="293" dur="500"/>
                                        <p:tgtEl>
                                          <p:spTgt spid="18"/>
                                        </p:tgtEl>
                                      </p:cBhvr>
                                    </p:animEffect>
                                    <p:set>
                                      <p:cBhvr>
                                        <p:cTn id="294"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95" restart="whenNotActive" fill="hold" evtFilter="cancelBubble" nodeType="interactiveSeq">
                <p:stCondLst>
                  <p:cond evt="onClick" delay="0">
                    <p:tgtEl>
                      <p:spTgt spid="19"/>
                    </p:tgtEl>
                  </p:cond>
                </p:stCondLst>
                <p:endSync evt="end" delay="0">
                  <p:rtn val="all"/>
                </p:endSync>
                <p:childTnLst>
                  <p:par>
                    <p:cTn id="296" fill="hold">
                      <p:stCondLst>
                        <p:cond delay="0"/>
                      </p:stCondLst>
                      <p:childTnLst>
                        <p:par>
                          <p:cTn id="297" fill="hold">
                            <p:stCondLst>
                              <p:cond delay="0"/>
                            </p:stCondLst>
                            <p:childTnLst>
                              <p:par>
                                <p:cTn id="298" presetID="53" presetClass="exit" presetSubtype="32" fill="hold" grpId="1" nodeType="clickEffect">
                                  <p:stCondLst>
                                    <p:cond delay="0"/>
                                  </p:stCondLst>
                                  <p:childTnLst>
                                    <p:anim calcmode="lin" valueType="num">
                                      <p:cBhvr>
                                        <p:cTn id="299" dur="500"/>
                                        <p:tgtEl>
                                          <p:spTgt spid="19"/>
                                        </p:tgtEl>
                                        <p:attrNameLst>
                                          <p:attrName>ppt_w</p:attrName>
                                        </p:attrNameLst>
                                      </p:cBhvr>
                                      <p:tavLst>
                                        <p:tav tm="0">
                                          <p:val>
                                            <p:strVal val="ppt_w"/>
                                          </p:val>
                                        </p:tav>
                                        <p:tav tm="100000">
                                          <p:val>
                                            <p:fltVal val="0"/>
                                          </p:val>
                                        </p:tav>
                                      </p:tavLst>
                                    </p:anim>
                                    <p:anim calcmode="lin" valueType="num">
                                      <p:cBhvr>
                                        <p:cTn id="300" dur="500"/>
                                        <p:tgtEl>
                                          <p:spTgt spid="19"/>
                                        </p:tgtEl>
                                        <p:attrNameLst>
                                          <p:attrName>ppt_h</p:attrName>
                                        </p:attrNameLst>
                                      </p:cBhvr>
                                      <p:tavLst>
                                        <p:tav tm="0">
                                          <p:val>
                                            <p:strVal val="ppt_h"/>
                                          </p:val>
                                        </p:tav>
                                        <p:tav tm="100000">
                                          <p:val>
                                            <p:fltVal val="0"/>
                                          </p:val>
                                        </p:tav>
                                      </p:tavLst>
                                    </p:anim>
                                    <p:animEffect transition="out" filter="fade">
                                      <p:cBhvr>
                                        <p:cTn id="301" dur="500"/>
                                        <p:tgtEl>
                                          <p:spTgt spid="19"/>
                                        </p:tgtEl>
                                      </p:cBhvr>
                                    </p:animEffect>
                                    <p:set>
                                      <p:cBhvr>
                                        <p:cTn id="30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03" restart="whenNotActive" fill="hold" evtFilter="cancelBubble" nodeType="interactiveSeq">
                <p:stCondLst>
                  <p:cond evt="onClick" delay="0">
                    <p:tgtEl>
                      <p:spTgt spid="20"/>
                    </p:tgtEl>
                  </p:cond>
                </p:stCondLst>
                <p:endSync evt="end" delay="0">
                  <p:rtn val="all"/>
                </p:endSync>
                <p:childTnLst>
                  <p:par>
                    <p:cTn id="304" fill="hold">
                      <p:stCondLst>
                        <p:cond delay="0"/>
                      </p:stCondLst>
                      <p:childTnLst>
                        <p:par>
                          <p:cTn id="305" fill="hold">
                            <p:stCondLst>
                              <p:cond delay="0"/>
                            </p:stCondLst>
                            <p:childTnLst>
                              <p:par>
                                <p:cTn id="306" presetID="53" presetClass="exit" presetSubtype="32" fill="hold" grpId="1" nodeType="clickEffect">
                                  <p:stCondLst>
                                    <p:cond delay="0"/>
                                  </p:stCondLst>
                                  <p:childTnLst>
                                    <p:anim calcmode="lin" valueType="num">
                                      <p:cBhvr>
                                        <p:cTn id="307" dur="500"/>
                                        <p:tgtEl>
                                          <p:spTgt spid="20"/>
                                        </p:tgtEl>
                                        <p:attrNameLst>
                                          <p:attrName>ppt_w</p:attrName>
                                        </p:attrNameLst>
                                      </p:cBhvr>
                                      <p:tavLst>
                                        <p:tav tm="0">
                                          <p:val>
                                            <p:strVal val="ppt_w"/>
                                          </p:val>
                                        </p:tav>
                                        <p:tav tm="100000">
                                          <p:val>
                                            <p:fltVal val="0"/>
                                          </p:val>
                                        </p:tav>
                                      </p:tavLst>
                                    </p:anim>
                                    <p:anim calcmode="lin" valueType="num">
                                      <p:cBhvr>
                                        <p:cTn id="308" dur="500"/>
                                        <p:tgtEl>
                                          <p:spTgt spid="20"/>
                                        </p:tgtEl>
                                        <p:attrNameLst>
                                          <p:attrName>ppt_h</p:attrName>
                                        </p:attrNameLst>
                                      </p:cBhvr>
                                      <p:tavLst>
                                        <p:tav tm="0">
                                          <p:val>
                                            <p:strVal val="ppt_h"/>
                                          </p:val>
                                        </p:tav>
                                        <p:tav tm="100000">
                                          <p:val>
                                            <p:fltVal val="0"/>
                                          </p:val>
                                        </p:tav>
                                      </p:tavLst>
                                    </p:anim>
                                    <p:animEffect transition="out" filter="fade">
                                      <p:cBhvr>
                                        <p:cTn id="309" dur="500"/>
                                        <p:tgtEl>
                                          <p:spTgt spid="20"/>
                                        </p:tgtEl>
                                      </p:cBhvr>
                                    </p:animEffect>
                                    <p:set>
                                      <p:cBhvr>
                                        <p:cTn id="31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11" restart="whenNotActive" fill="hold" evtFilter="cancelBubble" nodeType="interactiveSeq">
                <p:stCondLst>
                  <p:cond evt="onClick" delay="0">
                    <p:tgtEl>
                      <p:spTgt spid="22"/>
                    </p:tgtEl>
                  </p:cond>
                </p:stCondLst>
                <p:endSync evt="end" delay="0">
                  <p:rtn val="all"/>
                </p:endSync>
                <p:childTnLst>
                  <p:par>
                    <p:cTn id="312" fill="hold">
                      <p:stCondLst>
                        <p:cond delay="0"/>
                      </p:stCondLst>
                      <p:childTnLst>
                        <p:par>
                          <p:cTn id="313" fill="hold">
                            <p:stCondLst>
                              <p:cond delay="0"/>
                            </p:stCondLst>
                            <p:childTnLst>
                              <p:par>
                                <p:cTn id="314" presetID="53" presetClass="exit" presetSubtype="32" fill="hold" grpId="1" nodeType="clickEffect">
                                  <p:stCondLst>
                                    <p:cond delay="0"/>
                                  </p:stCondLst>
                                  <p:childTnLst>
                                    <p:anim calcmode="lin" valueType="num">
                                      <p:cBhvr>
                                        <p:cTn id="315" dur="500"/>
                                        <p:tgtEl>
                                          <p:spTgt spid="22"/>
                                        </p:tgtEl>
                                        <p:attrNameLst>
                                          <p:attrName>ppt_w</p:attrName>
                                        </p:attrNameLst>
                                      </p:cBhvr>
                                      <p:tavLst>
                                        <p:tav tm="0">
                                          <p:val>
                                            <p:strVal val="ppt_w"/>
                                          </p:val>
                                        </p:tav>
                                        <p:tav tm="100000">
                                          <p:val>
                                            <p:fltVal val="0"/>
                                          </p:val>
                                        </p:tav>
                                      </p:tavLst>
                                    </p:anim>
                                    <p:anim calcmode="lin" valueType="num">
                                      <p:cBhvr>
                                        <p:cTn id="316" dur="500"/>
                                        <p:tgtEl>
                                          <p:spTgt spid="22"/>
                                        </p:tgtEl>
                                        <p:attrNameLst>
                                          <p:attrName>ppt_h</p:attrName>
                                        </p:attrNameLst>
                                      </p:cBhvr>
                                      <p:tavLst>
                                        <p:tav tm="0">
                                          <p:val>
                                            <p:strVal val="ppt_h"/>
                                          </p:val>
                                        </p:tav>
                                        <p:tav tm="100000">
                                          <p:val>
                                            <p:fltVal val="0"/>
                                          </p:val>
                                        </p:tav>
                                      </p:tavLst>
                                    </p:anim>
                                    <p:animEffect transition="out" filter="fade">
                                      <p:cBhvr>
                                        <p:cTn id="317" dur="500"/>
                                        <p:tgtEl>
                                          <p:spTgt spid="22"/>
                                        </p:tgtEl>
                                      </p:cBhvr>
                                    </p:animEffect>
                                    <p:set>
                                      <p:cBhvr>
                                        <p:cTn id="318"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19" restart="whenNotActive" fill="hold" evtFilter="cancelBubble" nodeType="interactiveSeq">
                <p:stCondLst>
                  <p:cond evt="onClick" delay="0">
                    <p:tgtEl>
                      <p:spTgt spid="23"/>
                    </p:tgtEl>
                  </p:cond>
                </p:stCondLst>
                <p:endSync evt="end" delay="0">
                  <p:rtn val="all"/>
                </p:endSync>
                <p:childTnLst>
                  <p:par>
                    <p:cTn id="320" fill="hold">
                      <p:stCondLst>
                        <p:cond delay="0"/>
                      </p:stCondLst>
                      <p:childTnLst>
                        <p:par>
                          <p:cTn id="321" fill="hold">
                            <p:stCondLst>
                              <p:cond delay="0"/>
                            </p:stCondLst>
                            <p:childTnLst>
                              <p:par>
                                <p:cTn id="322" presetID="53" presetClass="exit" presetSubtype="32" fill="hold" grpId="1" nodeType="clickEffect">
                                  <p:stCondLst>
                                    <p:cond delay="0"/>
                                  </p:stCondLst>
                                  <p:childTnLst>
                                    <p:anim calcmode="lin" valueType="num">
                                      <p:cBhvr>
                                        <p:cTn id="323" dur="500"/>
                                        <p:tgtEl>
                                          <p:spTgt spid="23"/>
                                        </p:tgtEl>
                                        <p:attrNameLst>
                                          <p:attrName>ppt_w</p:attrName>
                                        </p:attrNameLst>
                                      </p:cBhvr>
                                      <p:tavLst>
                                        <p:tav tm="0">
                                          <p:val>
                                            <p:strVal val="ppt_w"/>
                                          </p:val>
                                        </p:tav>
                                        <p:tav tm="100000">
                                          <p:val>
                                            <p:fltVal val="0"/>
                                          </p:val>
                                        </p:tav>
                                      </p:tavLst>
                                    </p:anim>
                                    <p:anim calcmode="lin" valueType="num">
                                      <p:cBhvr>
                                        <p:cTn id="324" dur="500"/>
                                        <p:tgtEl>
                                          <p:spTgt spid="23"/>
                                        </p:tgtEl>
                                        <p:attrNameLst>
                                          <p:attrName>ppt_h</p:attrName>
                                        </p:attrNameLst>
                                      </p:cBhvr>
                                      <p:tavLst>
                                        <p:tav tm="0">
                                          <p:val>
                                            <p:strVal val="ppt_h"/>
                                          </p:val>
                                        </p:tav>
                                        <p:tav tm="100000">
                                          <p:val>
                                            <p:fltVal val="0"/>
                                          </p:val>
                                        </p:tav>
                                      </p:tavLst>
                                    </p:anim>
                                    <p:animEffect transition="out" filter="fade">
                                      <p:cBhvr>
                                        <p:cTn id="325" dur="500"/>
                                        <p:tgtEl>
                                          <p:spTgt spid="23"/>
                                        </p:tgtEl>
                                      </p:cBhvr>
                                    </p:animEffect>
                                    <p:set>
                                      <p:cBhvr>
                                        <p:cTn id="326"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5" grpId="0" animBg="1"/>
      <p:bldP spid="6" grpId="0"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6" grpId="0" animBg="1"/>
      <p:bldP spid="27" grpId="0" animBg="1"/>
      <p:bldP spid="27"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5AB52CF-729F-4AD3-9901-DF522C4B62EC}"/>
              </a:ext>
            </a:extLst>
          </p:cNvPr>
          <p:cNvSpPr txBox="1"/>
          <p:nvPr/>
        </p:nvSpPr>
        <p:spPr>
          <a:xfrm>
            <a:off x="4650378" y="2505670"/>
            <a:ext cx="2586446" cy="92333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s-MX" sz="5400" dirty="0">
                <a:latin typeface="Algerian" panose="04020705040A02060702" pitchFamily="82" charset="0"/>
              </a:rPr>
              <a:t>RUBÉN</a:t>
            </a:r>
            <a:endParaRPr lang="es-CL" dirty="0">
              <a:latin typeface="Algerian" panose="04020705040A02060702" pitchFamily="82" charset="0"/>
            </a:endParaRPr>
          </a:p>
        </p:txBody>
      </p:sp>
      <p:sp>
        <p:nvSpPr>
          <p:cNvPr id="6" name="Elipse 5">
            <a:extLst>
              <a:ext uri="{FF2B5EF4-FFF2-40B4-BE49-F238E27FC236}">
                <a16:creationId xmlns:a16="http://schemas.microsoft.com/office/drawing/2014/main" id="{F35DBE09-D4DC-40D8-9634-A726C931E034}"/>
              </a:ext>
            </a:extLst>
          </p:cNvPr>
          <p:cNvSpPr/>
          <p:nvPr/>
        </p:nvSpPr>
        <p:spPr>
          <a:xfrm>
            <a:off x="2866711" y="5691219"/>
            <a:ext cx="1776548" cy="505097"/>
          </a:xfrm>
          <a:prstGeom prst="ellipse">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Inestable</a:t>
            </a:r>
            <a:endParaRPr lang="es-CL" dirty="0"/>
          </a:p>
        </p:txBody>
      </p:sp>
      <p:sp>
        <p:nvSpPr>
          <p:cNvPr id="7" name="Elipse 6">
            <a:extLst>
              <a:ext uri="{FF2B5EF4-FFF2-40B4-BE49-F238E27FC236}">
                <a16:creationId xmlns:a16="http://schemas.microsoft.com/office/drawing/2014/main" id="{0C714B21-B534-4D07-B5CA-C01C05D296F9}"/>
              </a:ext>
            </a:extLst>
          </p:cNvPr>
          <p:cNvSpPr/>
          <p:nvPr/>
        </p:nvSpPr>
        <p:spPr>
          <a:xfrm>
            <a:off x="5055326" y="513805"/>
            <a:ext cx="1776549" cy="586267"/>
          </a:xfrm>
          <a:prstGeom prst="ellipse">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Lucha</a:t>
            </a:r>
            <a:endParaRPr lang="es-CL" dirty="0"/>
          </a:p>
        </p:txBody>
      </p:sp>
      <p:sp>
        <p:nvSpPr>
          <p:cNvPr id="8" name="Elipse 7">
            <a:extLst>
              <a:ext uri="{FF2B5EF4-FFF2-40B4-BE49-F238E27FC236}">
                <a16:creationId xmlns:a16="http://schemas.microsoft.com/office/drawing/2014/main" id="{EE064071-B5F0-4E2F-B4C6-12E63B461FC1}"/>
              </a:ext>
            </a:extLst>
          </p:cNvPr>
          <p:cNvSpPr/>
          <p:nvPr/>
        </p:nvSpPr>
        <p:spPr>
          <a:xfrm>
            <a:off x="8220892" y="513805"/>
            <a:ext cx="1776548" cy="505097"/>
          </a:xfrm>
          <a:prstGeom prst="ellipse">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err="1"/>
              <a:t>Bilha</a:t>
            </a:r>
            <a:endParaRPr lang="es-CL" dirty="0"/>
          </a:p>
        </p:txBody>
      </p:sp>
      <p:sp>
        <p:nvSpPr>
          <p:cNvPr id="9" name="Elipse 8">
            <a:extLst>
              <a:ext uri="{FF2B5EF4-FFF2-40B4-BE49-F238E27FC236}">
                <a16:creationId xmlns:a16="http://schemas.microsoft.com/office/drawing/2014/main" id="{10BFA6EF-43DC-4256-B956-6D20B15C61ED}"/>
              </a:ext>
            </a:extLst>
          </p:cNvPr>
          <p:cNvSpPr/>
          <p:nvPr/>
        </p:nvSpPr>
        <p:spPr>
          <a:xfrm>
            <a:off x="9688286" y="1380308"/>
            <a:ext cx="1776548" cy="505097"/>
          </a:xfrm>
          <a:prstGeom prst="ellipse">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Feliz</a:t>
            </a:r>
            <a:endParaRPr lang="es-CL" dirty="0"/>
          </a:p>
        </p:txBody>
      </p:sp>
      <p:sp>
        <p:nvSpPr>
          <p:cNvPr id="10" name="Elipse 9">
            <a:extLst>
              <a:ext uri="{FF2B5EF4-FFF2-40B4-BE49-F238E27FC236}">
                <a16:creationId xmlns:a16="http://schemas.microsoft.com/office/drawing/2014/main" id="{595F68D2-2DB7-4ADE-8A63-1152485CE485}"/>
              </a:ext>
            </a:extLst>
          </p:cNvPr>
          <p:cNvSpPr/>
          <p:nvPr/>
        </p:nvSpPr>
        <p:spPr>
          <a:xfrm>
            <a:off x="9901649" y="2518731"/>
            <a:ext cx="1776548" cy="505097"/>
          </a:xfrm>
          <a:prstGeom prst="ellipse">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santificado</a:t>
            </a:r>
            <a:endParaRPr lang="es-CL" dirty="0"/>
          </a:p>
        </p:txBody>
      </p:sp>
      <p:sp>
        <p:nvSpPr>
          <p:cNvPr id="11" name="Elipse 10">
            <a:extLst>
              <a:ext uri="{FF2B5EF4-FFF2-40B4-BE49-F238E27FC236}">
                <a16:creationId xmlns:a16="http://schemas.microsoft.com/office/drawing/2014/main" id="{309206CF-2998-4661-BDFC-C628315C3584}"/>
              </a:ext>
            </a:extLst>
          </p:cNvPr>
          <p:cNvSpPr/>
          <p:nvPr/>
        </p:nvSpPr>
        <p:spPr>
          <a:xfrm>
            <a:off x="10076570" y="3972641"/>
            <a:ext cx="1776548" cy="505097"/>
          </a:xfrm>
          <a:prstGeom prst="ellipse">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Burro</a:t>
            </a:r>
            <a:endParaRPr lang="es-CL" dirty="0"/>
          </a:p>
        </p:txBody>
      </p:sp>
      <p:sp>
        <p:nvSpPr>
          <p:cNvPr id="12" name="Elipse 11">
            <a:extLst>
              <a:ext uri="{FF2B5EF4-FFF2-40B4-BE49-F238E27FC236}">
                <a16:creationId xmlns:a16="http://schemas.microsoft.com/office/drawing/2014/main" id="{416DDB75-E92C-4078-AC07-74928B9CA9DA}"/>
              </a:ext>
            </a:extLst>
          </p:cNvPr>
          <p:cNvSpPr/>
          <p:nvPr/>
        </p:nvSpPr>
        <p:spPr>
          <a:xfrm>
            <a:off x="9179169" y="5126167"/>
            <a:ext cx="2107140" cy="604073"/>
          </a:xfrm>
          <a:prstGeom prst="ellipse">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Vacas y Ovejas</a:t>
            </a:r>
            <a:endParaRPr lang="es-CL" dirty="0"/>
          </a:p>
        </p:txBody>
      </p:sp>
      <p:sp>
        <p:nvSpPr>
          <p:cNvPr id="13" name="Elipse 12">
            <a:extLst>
              <a:ext uri="{FF2B5EF4-FFF2-40B4-BE49-F238E27FC236}">
                <a16:creationId xmlns:a16="http://schemas.microsoft.com/office/drawing/2014/main" id="{68C7A4ED-B887-494A-B48B-2413BE8010EE}"/>
              </a:ext>
            </a:extLst>
          </p:cNvPr>
          <p:cNvSpPr/>
          <p:nvPr/>
        </p:nvSpPr>
        <p:spPr>
          <a:xfrm>
            <a:off x="7670409" y="2771279"/>
            <a:ext cx="1776548" cy="505097"/>
          </a:xfrm>
          <a:prstGeom prst="ellipse">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err="1"/>
              <a:t>Zilpa</a:t>
            </a:r>
            <a:endParaRPr lang="es-CL" dirty="0"/>
          </a:p>
        </p:txBody>
      </p:sp>
      <p:sp>
        <p:nvSpPr>
          <p:cNvPr id="14" name="Elipse 13">
            <a:extLst>
              <a:ext uri="{FF2B5EF4-FFF2-40B4-BE49-F238E27FC236}">
                <a16:creationId xmlns:a16="http://schemas.microsoft.com/office/drawing/2014/main" id="{FA14E627-7A2F-49B7-9EDB-0696A9F667E4}"/>
              </a:ext>
            </a:extLst>
          </p:cNvPr>
          <p:cNvSpPr/>
          <p:nvPr/>
        </p:nvSpPr>
        <p:spPr>
          <a:xfrm>
            <a:off x="2164079" y="2615812"/>
            <a:ext cx="1933136" cy="604071"/>
          </a:xfrm>
          <a:prstGeom prst="ellipse">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Peleador</a:t>
            </a:r>
            <a:endParaRPr lang="es-CL" dirty="0"/>
          </a:p>
        </p:txBody>
      </p:sp>
      <p:sp>
        <p:nvSpPr>
          <p:cNvPr id="15" name="Elipse 14">
            <a:extLst>
              <a:ext uri="{FF2B5EF4-FFF2-40B4-BE49-F238E27FC236}">
                <a16:creationId xmlns:a16="http://schemas.microsoft.com/office/drawing/2014/main" id="{C7208C66-0724-42AC-BF08-FD280653B070}"/>
              </a:ext>
            </a:extLst>
          </p:cNvPr>
          <p:cNvSpPr/>
          <p:nvPr/>
        </p:nvSpPr>
        <p:spPr>
          <a:xfrm>
            <a:off x="2342102" y="594975"/>
            <a:ext cx="2071635" cy="614620"/>
          </a:xfrm>
          <a:prstGeom prst="ellipse">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Alabanza o elogio</a:t>
            </a:r>
            <a:endParaRPr lang="es-CL" dirty="0"/>
          </a:p>
        </p:txBody>
      </p:sp>
      <p:sp>
        <p:nvSpPr>
          <p:cNvPr id="16" name="Elipse 15">
            <a:extLst>
              <a:ext uri="{FF2B5EF4-FFF2-40B4-BE49-F238E27FC236}">
                <a16:creationId xmlns:a16="http://schemas.microsoft.com/office/drawing/2014/main" id="{7FA9739E-9762-48F6-8A5C-D3A80DEEE76F}"/>
              </a:ext>
            </a:extLst>
          </p:cNvPr>
          <p:cNvSpPr/>
          <p:nvPr/>
        </p:nvSpPr>
        <p:spPr>
          <a:xfrm>
            <a:off x="209005" y="5664925"/>
            <a:ext cx="2329543" cy="762252"/>
          </a:xfrm>
          <a:prstGeom prst="ellipse">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Pierde primogenitura</a:t>
            </a:r>
            <a:endParaRPr lang="es-CL" dirty="0"/>
          </a:p>
        </p:txBody>
      </p:sp>
      <p:sp>
        <p:nvSpPr>
          <p:cNvPr id="17" name="Elipse 16">
            <a:extLst>
              <a:ext uri="{FF2B5EF4-FFF2-40B4-BE49-F238E27FC236}">
                <a16:creationId xmlns:a16="http://schemas.microsoft.com/office/drawing/2014/main" id="{30D10DA9-64DB-45C0-8C62-8955E3B4145C}"/>
              </a:ext>
            </a:extLst>
          </p:cNvPr>
          <p:cNvSpPr/>
          <p:nvPr/>
        </p:nvSpPr>
        <p:spPr>
          <a:xfrm>
            <a:off x="391885" y="4621072"/>
            <a:ext cx="2107139" cy="604072"/>
          </a:xfrm>
          <a:prstGeom prst="ellipse">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Mar y frutos</a:t>
            </a:r>
            <a:endParaRPr lang="es-CL" dirty="0"/>
          </a:p>
        </p:txBody>
      </p:sp>
      <p:sp>
        <p:nvSpPr>
          <p:cNvPr id="18" name="Elipse 17">
            <a:extLst>
              <a:ext uri="{FF2B5EF4-FFF2-40B4-BE49-F238E27FC236}">
                <a16:creationId xmlns:a16="http://schemas.microsoft.com/office/drawing/2014/main" id="{1AD5EF45-5085-47D8-8421-9AF76AD551F4}"/>
              </a:ext>
            </a:extLst>
          </p:cNvPr>
          <p:cNvSpPr/>
          <p:nvPr/>
        </p:nvSpPr>
        <p:spPr>
          <a:xfrm>
            <a:off x="91440" y="3472321"/>
            <a:ext cx="1776548" cy="505097"/>
          </a:xfrm>
          <a:prstGeom prst="ellipse">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Rebelde</a:t>
            </a:r>
            <a:endParaRPr lang="es-CL" dirty="0"/>
          </a:p>
        </p:txBody>
      </p:sp>
      <p:sp>
        <p:nvSpPr>
          <p:cNvPr id="19" name="Elipse 18">
            <a:extLst>
              <a:ext uri="{FF2B5EF4-FFF2-40B4-BE49-F238E27FC236}">
                <a16:creationId xmlns:a16="http://schemas.microsoft.com/office/drawing/2014/main" id="{A46D34B2-44CC-4C52-B664-3CDEA2DCB560}"/>
              </a:ext>
            </a:extLst>
          </p:cNvPr>
          <p:cNvSpPr/>
          <p:nvPr/>
        </p:nvSpPr>
        <p:spPr>
          <a:xfrm>
            <a:off x="209004" y="2087658"/>
            <a:ext cx="2133098" cy="683623"/>
          </a:xfrm>
          <a:prstGeom prst="ellipse">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Nunca rendirse</a:t>
            </a:r>
            <a:endParaRPr lang="es-CL" dirty="0"/>
          </a:p>
        </p:txBody>
      </p:sp>
      <p:sp>
        <p:nvSpPr>
          <p:cNvPr id="20" name="Elipse 19">
            <a:extLst>
              <a:ext uri="{FF2B5EF4-FFF2-40B4-BE49-F238E27FC236}">
                <a16:creationId xmlns:a16="http://schemas.microsoft.com/office/drawing/2014/main" id="{0D11CF52-100A-4B95-BC5A-65C3B7557585}"/>
              </a:ext>
            </a:extLst>
          </p:cNvPr>
          <p:cNvSpPr/>
          <p:nvPr/>
        </p:nvSpPr>
        <p:spPr>
          <a:xfrm>
            <a:off x="283027" y="1127759"/>
            <a:ext cx="1976595" cy="698643"/>
          </a:xfrm>
          <a:prstGeom prst="ellipse">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Rico en ganado</a:t>
            </a:r>
            <a:endParaRPr lang="es-CL" dirty="0"/>
          </a:p>
        </p:txBody>
      </p:sp>
      <p:sp>
        <p:nvSpPr>
          <p:cNvPr id="21" name="Elipse 20">
            <a:extLst>
              <a:ext uri="{FF2B5EF4-FFF2-40B4-BE49-F238E27FC236}">
                <a16:creationId xmlns:a16="http://schemas.microsoft.com/office/drawing/2014/main" id="{72001128-D3EE-44FE-B660-023C5A9C0AE6}"/>
              </a:ext>
            </a:extLst>
          </p:cNvPr>
          <p:cNvSpPr/>
          <p:nvPr/>
        </p:nvSpPr>
        <p:spPr>
          <a:xfrm>
            <a:off x="6635930" y="1431469"/>
            <a:ext cx="2050870" cy="505097"/>
          </a:xfrm>
          <a:prstGeom prst="ellipse">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err="1"/>
              <a:t>Sabiduria</a:t>
            </a:r>
            <a:endParaRPr lang="es-CL" dirty="0"/>
          </a:p>
        </p:txBody>
      </p:sp>
      <p:sp>
        <p:nvSpPr>
          <p:cNvPr id="22" name="Elipse 21">
            <a:extLst>
              <a:ext uri="{FF2B5EF4-FFF2-40B4-BE49-F238E27FC236}">
                <a16:creationId xmlns:a16="http://schemas.microsoft.com/office/drawing/2014/main" id="{FB260BFC-FCDB-4306-B3FD-EA3C6881A19E}"/>
              </a:ext>
            </a:extLst>
          </p:cNvPr>
          <p:cNvSpPr/>
          <p:nvPr/>
        </p:nvSpPr>
        <p:spPr>
          <a:xfrm>
            <a:off x="3052353" y="1473269"/>
            <a:ext cx="1776548" cy="505097"/>
          </a:xfrm>
          <a:prstGeom prst="ellipse">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Raquel</a:t>
            </a:r>
            <a:endParaRPr lang="es-CL" dirty="0"/>
          </a:p>
        </p:txBody>
      </p:sp>
      <p:sp>
        <p:nvSpPr>
          <p:cNvPr id="23" name="Elipse 22">
            <a:extLst>
              <a:ext uri="{FF2B5EF4-FFF2-40B4-BE49-F238E27FC236}">
                <a16:creationId xmlns:a16="http://schemas.microsoft.com/office/drawing/2014/main" id="{1928AE23-2E84-4C9D-B785-04DE40C769F3}"/>
              </a:ext>
            </a:extLst>
          </p:cNvPr>
          <p:cNvSpPr/>
          <p:nvPr/>
        </p:nvSpPr>
        <p:spPr>
          <a:xfrm>
            <a:off x="2769577" y="3847011"/>
            <a:ext cx="2438149" cy="602691"/>
          </a:xfrm>
          <a:prstGeom prst="ellipse">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Juez, Justo</a:t>
            </a:r>
            <a:endParaRPr lang="es-CL" dirty="0"/>
          </a:p>
        </p:txBody>
      </p:sp>
      <p:sp>
        <p:nvSpPr>
          <p:cNvPr id="24" name="Elipse 23">
            <a:extLst>
              <a:ext uri="{FF2B5EF4-FFF2-40B4-BE49-F238E27FC236}">
                <a16:creationId xmlns:a16="http://schemas.microsoft.com/office/drawing/2014/main" id="{C124767E-5A15-46CB-87B2-C20651B3247E}"/>
              </a:ext>
            </a:extLst>
          </p:cNvPr>
          <p:cNvSpPr/>
          <p:nvPr/>
        </p:nvSpPr>
        <p:spPr>
          <a:xfrm>
            <a:off x="6831875" y="4015737"/>
            <a:ext cx="1776548" cy="505097"/>
          </a:xfrm>
          <a:prstGeom prst="ellipse">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Sueños</a:t>
            </a:r>
            <a:endParaRPr lang="es-CL" dirty="0"/>
          </a:p>
        </p:txBody>
      </p:sp>
      <p:sp>
        <p:nvSpPr>
          <p:cNvPr id="25" name="Elipse 24">
            <a:extLst>
              <a:ext uri="{FF2B5EF4-FFF2-40B4-BE49-F238E27FC236}">
                <a16:creationId xmlns:a16="http://schemas.microsoft.com/office/drawing/2014/main" id="{3F7BCA23-0467-48F2-B945-E1789732FD77}"/>
              </a:ext>
            </a:extLst>
          </p:cNvPr>
          <p:cNvSpPr/>
          <p:nvPr/>
        </p:nvSpPr>
        <p:spPr>
          <a:xfrm>
            <a:off x="7619076" y="5992670"/>
            <a:ext cx="2457494" cy="505097"/>
          </a:xfrm>
          <a:prstGeom prst="ellipse">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Mira un hijo</a:t>
            </a:r>
            <a:endParaRPr lang="es-CL" dirty="0"/>
          </a:p>
        </p:txBody>
      </p:sp>
      <p:sp>
        <p:nvSpPr>
          <p:cNvPr id="26" name="Elipse 25">
            <a:extLst>
              <a:ext uri="{FF2B5EF4-FFF2-40B4-BE49-F238E27FC236}">
                <a16:creationId xmlns:a16="http://schemas.microsoft.com/office/drawing/2014/main" id="{1BE0508C-B525-44E2-8B3D-7FF40D2DCC60}"/>
              </a:ext>
            </a:extLst>
          </p:cNvPr>
          <p:cNvSpPr/>
          <p:nvPr/>
        </p:nvSpPr>
        <p:spPr>
          <a:xfrm>
            <a:off x="5290459" y="5716870"/>
            <a:ext cx="1776548" cy="505097"/>
          </a:xfrm>
          <a:prstGeom prst="ellipse">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Lea</a:t>
            </a:r>
            <a:endParaRPr lang="es-CL" dirty="0"/>
          </a:p>
        </p:txBody>
      </p:sp>
      <p:sp>
        <p:nvSpPr>
          <p:cNvPr id="27" name="Elipse 26">
            <a:extLst>
              <a:ext uri="{FF2B5EF4-FFF2-40B4-BE49-F238E27FC236}">
                <a16:creationId xmlns:a16="http://schemas.microsoft.com/office/drawing/2014/main" id="{1387A3E6-CF1D-4EA0-A99A-B1B83E68FA83}"/>
              </a:ext>
            </a:extLst>
          </p:cNvPr>
          <p:cNvSpPr/>
          <p:nvPr/>
        </p:nvSpPr>
        <p:spPr>
          <a:xfrm>
            <a:off x="5055326" y="4713376"/>
            <a:ext cx="2181497" cy="505097"/>
          </a:xfrm>
          <a:prstGeom prst="ellipse">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dirty="0"/>
              <a:t>Dios perdona</a:t>
            </a:r>
            <a:endParaRPr lang="es-CL" dirty="0"/>
          </a:p>
        </p:txBody>
      </p:sp>
    </p:spTree>
    <p:extLst>
      <p:ext uri="{BB962C8B-B14F-4D97-AF65-F5344CB8AC3E}">
        <p14:creationId xmlns:p14="http://schemas.microsoft.com/office/powerpoint/2010/main" val="363000029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fltVal val="0"/>
                                          </p:val>
                                        </p:tav>
                                        <p:tav tm="100000">
                                          <p:val>
                                            <p:strVal val="#ppt_w"/>
                                          </p:val>
                                        </p:tav>
                                      </p:tavLst>
                                    </p:anim>
                                    <p:anim calcmode="lin" valueType="num">
                                      <p:cBhvr>
                                        <p:cTn id="14" dur="1000" fill="hold"/>
                                        <p:tgtEl>
                                          <p:spTgt spid="22"/>
                                        </p:tgtEl>
                                        <p:attrNameLst>
                                          <p:attrName>ppt_h</p:attrName>
                                        </p:attrNameLst>
                                      </p:cBhvr>
                                      <p:tavLst>
                                        <p:tav tm="0">
                                          <p:val>
                                            <p:fltVal val="0"/>
                                          </p:val>
                                        </p:tav>
                                        <p:tav tm="100000">
                                          <p:val>
                                            <p:strVal val="#ppt_h"/>
                                          </p:val>
                                        </p:tav>
                                      </p:tavLst>
                                    </p:anim>
                                    <p:anim calcmode="lin" valueType="num">
                                      <p:cBhvr>
                                        <p:cTn id="15" dur="1000" fill="hold"/>
                                        <p:tgtEl>
                                          <p:spTgt spid="22"/>
                                        </p:tgtEl>
                                        <p:attrNameLst>
                                          <p:attrName>style.rotation</p:attrName>
                                        </p:attrNameLst>
                                      </p:cBhvr>
                                      <p:tavLst>
                                        <p:tav tm="0">
                                          <p:val>
                                            <p:fltVal val="90"/>
                                          </p:val>
                                        </p:tav>
                                        <p:tav tm="100000">
                                          <p:val>
                                            <p:fltVal val="0"/>
                                          </p:val>
                                        </p:tav>
                                      </p:tavLst>
                                    </p:anim>
                                    <p:animEffect transition="in" filter="fade">
                                      <p:cBhvr>
                                        <p:cTn id="16" dur="1000"/>
                                        <p:tgtEl>
                                          <p:spTgt spid="22"/>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fltVal val="0"/>
                                          </p:val>
                                        </p:tav>
                                        <p:tav tm="100000">
                                          <p:val>
                                            <p:strVal val="#ppt_w"/>
                                          </p:val>
                                        </p:tav>
                                      </p:tavLst>
                                    </p:anim>
                                    <p:anim calcmode="lin" valueType="num">
                                      <p:cBhvr>
                                        <p:cTn id="38" dur="1000" fill="hold"/>
                                        <p:tgtEl>
                                          <p:spTgt spid="9"/>
                                        </p:tgtEl>
                                        <p:attrNameLst>
                                          <p:attrName>ppt_h</p:attrName>
                                        </p:attrNameLst>
                                      </p:cBhvr>
                                      <p:tavLst>
                                        <p:tav tm="0">
                                          <p:val>
                                            <p:fltVal val="0"/>
                                          </p:val>
                                        </p:tav>
                                        <p:tav tm="100000">
                                          <p:val>
                                            <p:strVal val="#ppt_h"/>
                                          </p:val>
                                        </p:tav>
                                      </p:tavLst>
                                    </p:anim>
                                    <p:anim calcmode="lin" valueType="num">
                                      <p:cBhvr>
                                        <p:cTn id="39" dur="1000" fill="hold"/>
                                        <p:tgtEl>
                                          <p:spTgt spid="9"/>
                                        </p:tgtEl>
                                        <p:attrNameLst>
                                          <p:attrName>style.rotation</p:attrName>
                                        </p:attrNameLst>
                                      </p:cBhvr>
                                      <p:tavLst>
                                        <p:tav tm="0">
                                          <p:val>
                                            <p:fltVal val="90"/>
                                          </p:val>
                                        </p:tav>
                                        <p:tav tm="100000">
                                          <p:val>
                                            <p:fltVal val="0"/>
                                          </p:val>
                                        </p:tav>
                                      </p:tavLst>
                                    </p:anim>
                                    <p:animEffect transition="in" filter="fade">
                                      <p:cBhvr>
                                        <p:cTn id="40" dur="1000"/>
                                        <p:tgtEl>
                                          <p:spTgt spid="9"/>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p:cTn id="43" dur="1000" fill="hold"/>
                                        <p:tgtEl>
                                          <p:spTgt spid="26"/>
                                        </p:tgtEl>
                                        <p:attrNameLst>
                                          <p:attrName>ppt_w</p:attrName>
                                        </p:attrNameLst>
                                      </p:cBhvr>
                                      <p:tavLst>
                                        <p:tav tm="0">
                                          <p:val>
                                            <p:fltVal val="0"/>
                                          </p:val>
                                        </p:tav>
                                        <p:tav tm="100000">
                                          <p:val>
                                            <p:strVal val="#ppt_w"/>
                                          </p:val>
                                        </p:tav>
                                      </p:tavLst>
                                    </p:anim>
                                    <p:anim calcmode="lin" valueType="num">
                                      <p:cBhvr>
                                        <p:cTn id="44" dur="1000" fill="hold"/>
                                        <p:tgtEl>
                                          <p:spTgt spid="26"/>
                                        </p:tgtEl>
                                        <p:attrNameLst>
                                          <p:attrName>ppt_h</p:attrName>
                                        </p:attrNameLst>
                                      </p:cBhvr>
                                      <p:tavLst>
                                        <p:tav tm="0">
                                          <p:val>
                                            <p:fltVal val="0"/>
                                          </p:val>
                                        </p:tav>
                                        <p:tav tm="100000">
                                          <p:val>
                                            <p:strVal val="#ppt_h"/>
                                          </p:val>
                                        </p:tav>
                                      </p:tavLst>
                                    </p:anim>
                                    <p:anim calcmode="lin" valueType="num">
                                      <p:cBhvr>
                                        <p:cTn id="45" dur="1000" fill="hold"/>
                                        <p:tgtEl>
                                          <p:spTgt spid="26"/>
                                        </p:tgtEl>
                                        <p:attrNameLst>
                                          <p:attrName>style.rotation</p:attrName>
                                        </p:attrNameLst>
                                      </p:cBhvr>
                                      <p:tavLst>
                                        <p:tav tm="0">
                                          <p:val>
                                            <p:fltVal val="90"/>
                                          </p:val>
                                        </p:tav>
                                        <p:tav tm="100000">
                                          <p:val>
                                            <p:fltVal val="0"/>
                                          </p:val>
                                        </p:tav>
                                      </p:tavLst>
                                    </p:anim>
                                    <p:animEffect transition="in" filter="fade">
                                      <p:cBhvr>
                                        <p:cTn id="46" dur="1000"/>
                                        <p:tgtEl>
                                          <p:spTgt spid="26"/>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90"/>
                                          </p:val>
                                        </p:tav>
                                        <p:tav tm="100000">
                                          <p:val>
                                            <p:fltVal val="0"/>
                                          </p:val>
                                        </p:tav>
                                      </p:tavLst>
                                    </p:anim>
                                    <p:animEffect transition="in" filter="fade">
                                      <p:cBhvr>
                                        <p:cTn id="52" dur="1000"/>
                                        <p:tgtEl>
                                          <p:spTgt spid="10"/>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1000" fill="hold"/>
                                        <p:tgtEl>
                                          <p:spTgt spid="11"/>
                                        </p:tgtEl>
                                        <p:attrNameLst>
                                          <p:attrName>ppt_w</p:attrName>
                                        </p:attrNameLst>
                                      </p:cBhvr>
                                      <p:tavLst>
                                        <p:tav tm="0">
                                          <p:val>
                                            <p:fltVal val="0"/>
                                          </p:val>
                                        </p:tav>
                                        <p:tav tm="100000">
                                          <p:val>
                                            <p:strVal val="#ppt_w"/>
                                          </p:val>
                                        </p:tav>
                                      </p:tavLst>
                                    </p:anim>
                                    <p:anim calcmode="lin" valueType="num">
                                      <p:cBhvr>
                                        <p:cTn id="56" dur="1000" fill="hold"/>
                                        <p:tgtEl>
                                          <p:spTgt spid="11"/>
                                        </p:tgtEl>
                                        <p:attrNameLst>
                                          <p:attrName>ppt_h</p:attrName>
                                        </p:attrNameLst>
                                      </p:cBhvr>
                                      <p:tavLst>
                                        <p:tav tm="0">
                                          <p:val>
                                            <p:fltVal val="0"/>
                                          </p:val>
                                        </p:tav>
                                        <p:tav tm="100000">
                                          <p:val>
                                            <p:strVal val="#ppt_h"/>
                                          </p:val>
                                        </p:tav>
                                      </p:tavLst>
                                    </p:anim>
                                    <p:anim calcmode="lin" valueType="num">
                                      <p:cBhvr>
                                        <p:cTn id="57" dur="1000" fill="hold"/>
                                        <p:tgtEl>
                                          <p:spTgt spid="11"/>
                                        </p:tgtEl>
                                        <p:attrNameLst>
                                          <p:attrName>style.rotation</p:attrName>
                                        </p:attrNameLst>
                                      </p:cBhvr>
                                      <p:tavLst>
                                        <p:tav tm="0">
                                          <p:val>
                                            <p:fltVal val="90"/>
                                          </p:val>
                                        </p:tav>
                                        <p:tav tm="100000">
                                          <p:val>
                                            <p:fltVal val="0"/>
                                          </p:val>
                                        </p:tav>
                                      </p:tavLst>
                                    </p:anim>
                                    <p:animEffect transition="in" filter="fade">
                                      <p:cBhvr>
                                        <p:cTn id="58" dur="1000"/>
                                        <p:tgtEl>
                                          <p:spTgt spid="11"/>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1000" fill="hold"/>
                                        <p:tgtEl>
                                          <p:spTgt spid="24"/>
                                        </p:tgtEl>
                                        <p:attrNameLst>
                                          <p:attrName>ppt_w</p:attrName>
                                        </p:attrNameLst>
                                      </p:cBhvr>
                                      <p:tavLst>
                                        <p:tav tm="0">
                                          <p:val>
                                            <p:fltVal val="0"/>
                                          </p:val>
                                        </p:tav>
                                        <p:tav tm="100000">
                                          <p:val>
                                            <p:strVal val="#ppt_w"/>
                                          </p:val>
                                        </p:tav>
                                      </p:tavLst>
                                    </p:anim>
                                    <p:anim calcmode="lin" valueType="num">
                                      <p:cBhvr>
                                        <p:cTn id="62" dur="1000" fill="hold"/>
                                        <p:tgtEl>
                                          <p:spTgt spid="24"/>
                                        </p:tgtEl>
                                        <p:attrNameLst>
                                          <p:attrName>ppt_h</p:attrName>
                                        </p:attrNameLst>
                                      </p:cBhvr>
                                      <p:tavLst>
                                        <p:tav tm="0">
                                          <p:val>
                                            <p:fltVal val="0"/>
                                          </p:val>
                                        </p:tav>
                                        <p:tav tm="100000">
                                          <p:val>
                                            <p:strVal val="#ppt_h"/>
                                          </p:val>
                                        </p:tav>
                                      </p:tavLst>
                                    </p:anim>
                                    <p:anim calcmode="lin" valueType="num">
                                      <p:cBhvr>
                                        <p:cTn id="63" dur="1000" fill="hold"/>
                                        <p:tgtEl>
                                          <p:spTgt spid="24"/>
                                        </p:tgtEl>
                                        <p:attrNameLst>
                                          <p:attrName>style.rotation</p:attrName>
                                        </p:attrNameLst>
                                      </p:cBhvr>
                                      <p:tavLst>
                                        <p:tav tm="0">
                                          <p:val>
                                            <p:fltVal val="90"/>
                                          </p:val>
                                        </p:tav>
                                        <p:tav tm="100000">
                                          <p:val>
                                            <p:fltVal val="0"/>
                                          </p:val>
                                        </p:tav>
                                      </p:tavLst>
                                    </p:anim>
                                    <p:animEffect transition="in" filter="fade">
                                      <p:cBhvr>
                                        <p:cTn id="64" dur="1000"/>
                                        <p:tgtEl>
                                          <p:spTgt spid="24"/>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1000" fill="hold"/>
                                        <p:tgtEl>
                                          <p:spTgt spid="12"/>
                                        </p:tgtEl>
                                        <p:attrNameLst>
                                          <p:attrName>ppt_w</p:attrName>
                                        </p:attrNameLst>
                                      </p:cBhvr>
                                      <p:tavLst>
                                        <p:tav tm="0">
                                          <p:val>
                                            <p:fltVal val="0"/>
                                          </p:val>
                                        </p:tav>
                                        <p:tav tm="100000">
                                          <p:val>
                                            <p:strVal val="#ppt_w"/>
                                          </p:val>
                                        </p:tav>
                                      </p:tavLst>
                                    </p:anim>
                                    <p:anim calcmode="lin" valueType="num">
                                      <p:cBhvr>
                                        <p:cTn id="68" dur="1000" fill="hold"/>
                                        <p:tgtEl>
                                          <p:spTgt spid="12"/>
                                        </p:tgtEl>
                                        <p:attrNameLst>
                                          <p:attrName>ppt_h</p:attrName>
                                        </p:attrNameLst>
                                      </p:cBhvr>
                                      <p:tavLst>
                                        <p:tav tm="0">
                                          <p:val>
                                            <p:fltVal val="0"/>
                                          </p:val>
                                        </p:tav>
                                        <p:tav tm="100000">
                                          <p:val>
                                            <p:strVal val="#ppt_h"/>
                                          </p:val>
                                        </p:tav>
                                      </p:tavLst>
                                    </p:anim>
                                    <p:anim calcmode="lin" valueType="num">
                                      <p:cBhvr>
                                        <p:cTn id="69" dur="1000" fill="hold"/>
                                        <p:tgtEl>
                                          <p:spTgt spid="12"/>
                                        </p:tgtEl>
                                        <p:attrNameLst>
                                          <p:attrName>style.rotation</p:attrName>
                                        </p:attrNameLst>
                                      </p:cBhvr>
                                      <p:tavLst>
                                        <p:tav tm="0">
                                          <p:val>
                                            <p:fltVal val="90"/>
                                          </p:val>
                                        </p:tav>
                                        <p:tav tm="100000">
                                          <p:val>
                                            <p:fltVal val="0"/>
                                          </p:val>
                                        </p:tav>
                                      </p:tavLst>
                                    </p:anim>
                                    <p:animEffect transition="in" filter="fade">
                                      <p:cBhvr>
                                        <p:cTn id="70" dur="1000"/>
                                        <p:tgtEl>
                                          <p:spTgt spid="12"/>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p:cTn id="73" dur="1000" fill="hold"/>
                                        <p:tgtEl>
                                          <p:spTgt spid="13"/>
                                        </p:tgtEl>
                                        <p:attrNameLst>
                                          <p:attrName>ppt_w</p:attrName>
                                        </p:attrNameLst>
                                      </p:cBhvr>
                                      <p:tavLst>
                                        <p:tav tm="0">
                                          <p:val>
                                            <p:fltVal val="0"/>
                                          </p:val>
                                        </p:tav>
                                        <p:tav tm="100000">
                                          <p:val>
                                            <p:strVal val="#ppt_w"/>
                                          </p:val>
                                        </p:tav>
                                      </p:tavLst>
                                    </p:anim>
                                    <p:anim calcmode="lin" valueType="num">
                                      <p:cBhvr>
                                        <p:cTn id="74" dur="1000" fill="hold"/>
                                        <p:tgtEl>
                                          <p:spTgt spid="13"/>
                                        </p:tgtEl>
                                        <p:attrNameLst>
                                          <p:attrName>ppt_h</p:attrName>
                                        </p:attrNameLst>
                                      </p:cBhvr>
                                      <p:tavLst>
                                        <p:tav tm="0">
                                          <p:val>
                                            <p:fltVal val="0"/>
                                          </p:val>
                                        </p:tav>
                                        <p:tav tm="100000">
                                          <p:val>
                                            <p:strVal val="#ppt_h"/>
                                          </p:val>
                                        </p:tav>
                                      </p:tavLst>
                                    </p:anim>
                                    <p:anim calcmode="lin" valueType="num">
                                      <p:cBhvr>
                                        <p:cTn id="75" dur="1000" fill="hold"/>
                                        <p:tgtEl>
                                          <p:spTgt spid="13"/>
                                        </p:tgtEl>
                                        <p:attrNameLst>
                                          <p:attrName>style.rotation</p:attrName>
                                        </p:attrNameLst>
                                      </p:cBhvr>
                                      <p:tavLst>
                                        <p:tav tm="0">
                                          <p:val>
                                            <p:fltVal val="90"/>
                                          </p:val>
                                        </p:tav>
                                        <p:tav tm="100000">
                                          <p:val>
                                            <p:fltVal val="0"/>
                                          </p:val>
                                        </p:tav>
                                      </p:tavLst>
                                    </p:anim>
                                    <p:animEffect transition="in" filter="fade">
                                      <p:cBhvr>
                                        <p:cTn id="76" dur="1000"/>
                                        <p:tgtEl>
                                          <p:spTgt spid="13"/>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p:cTn id="79" dur="1000" fill="hold"/>
                                        <p:tgtEl>
                                          <p:spTgt spid="27"/>
                                        </p:tgtEl>
                                        <p:attrNameLst>
                                          <p:attrName>ppt_w</p:attrName>
                                        </p:attrNameLst>
                                      </p:cBhvr>
                                      <p:tavLst>
                                        <p:tav tm="0">
                                          <p:val>
                                            <p:fltVal val="0"/>
                                          </p:val>
                                        </p:tav>
                                        <p:tav tm="100000">
                                          <p:val>
                                            <p:strVal val="#ppt_w"/>
                                          </p:val>
                                        </p:tav>
                                      </p:tavLst>
                                    </p:anim>
                                    <p:anim calcmode="lin" valueType="num">
                                      <p:cBhvr>
                                        <p:cTn id="80" dur="1000" fill="hold"/>
                                        <p:tgtEl>
                                          <p:spTgt spid="27"/>
                                        </p:tgtEl>
                                        <p:attrNameLst>
                                          <p:attrName>ppt_h</p:attrName>
                                        </p:attrNameLst>
                                      </p:cBhvr>
                                      <p:tavLst>
                                        <p:tav tm="0">
                                          <p:val>
                                            <p:fltVal val="0"/>
                                          </p:val>
                                        </p:tav>
                                        <p:tav tm="100000">
                                          <p:val>
                                            <p:strVal val="#ppt_h"/>
                                          </p:val>
                                        </p:tav>
                                      </p:tavLst>
                                    </p:anim>
                                    <p:anim calcmode="lin" valueType="num">
                                      <p:cBhvr>
                                        <p:cTn id="81" dur="1000" fill="hold"/>
                                        <p:tgtEl>
                                          <p:spTgt spid="27"/>
                                        </p:tgtEl>
                                        <p:attrNameLst>
                                          <p:attrName>style.rotation</p:attrName>
                                        </p:attrNameLst>
                                      </p:cBhvr>
                                      <p:tavLst>
                                        <p:tav tm="0">
                                          <p:val>
                                            <p:fltVal val="90"/>
                                          </p:val>
                                        </p:tav>
                                        <p:tav tm="100000">
                                          <p:val>
                                            <p:fltVal val="0"/>
                                          </p:val>
                                        </p:tav>
                                      </p:tavLst>
                                    </p:anim>
                                    <p:animEffect transition="in" filter="fade">
                                      <p:cBhvr>
                                        <p:cTn id="82" dur="1000"/>
                                        <p:tgtEl>
                                          <p:spTgt spid="27"/>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p:cTn id="85" dur="1000" fill="hold"/>
                                        <p:tgtEl>
                                          <p:spTgt spid="14"/>
                                        </p:tgtEl>
                                        <p:attrNameLst>
                                          <p:attrName>ppt_w</p:attrName>
                                        </p:attrNameLst>
                                      </p:cBhvr>
                                      <p:tavLst>
                                        <p:tav tm="0">
                                          <p:val>
                                            <p:fltVal val="0"/>
                                          </p:val>
                                        </p:tav>
                                        <p:tav tm="100000">
                                          <p:val>
                                            <p:strVal val="#ppt_w"/>
                                          </p:val>
                                        </p:tav>
                                      </p:tavLst>
                                    </p:anim>
                                    <p:anim calcmode="lin" valueType="num">
                                      <p:cBhvr>
                                        <p:cTn id="86" dur="1000" fill="hold"/>
                                        <p:tgtEl>
                                          <p:spTgt spid="14"/>
                                        </p:tgtEl>
                                        <p:attrNameLst>
                                          <p:attrName>ppt_h</p:attrName>
                                        </p:attrNameLst>
                                      </p:cBhvr>
                                      <p:tavLst>
                                        <p:tav tm="0">
                                          <p:val>
                                            <p:fltVal val="0"/>
                                          </p:val>
                                        </p:tav>
                                        <p:tav tm="100000">
                                          <p:val>
                                            <p:strVal val="#ppt_h"/>
                                          </p:val>
                                        </p:tav>
                                      </p:tavLst>
                                    </p:anim>
                                    <p:anim calcmode="lin" valueType="num">
                                      <p:cBhvr>
                                        <p:cTn id="87" dur="1000" fill="hold"/>
                                        <p:tgtEl>
                                          <p:spTgt spid="14"/>
                                        </p:tgtEl>
                                        <p:attrNameLst>
                                          <p:attrName>style.rotation</p:attrName>
                                        </p:attrNameLst>
                                      </p:cBhvr>
                                      <p:tavLst>
                                        <p:tav tm="0">
                                          <p:val>
                                            <p:fltVal val="90"/>
                                          </p:val>
                                        </p:tav>
                                        <p:tav tm="100000">
                                          <p:val>
                                            <p:fltVal val="0"/>
                                          </p:val>
                                        </p:tav>
                                      </p:tavLst>
                                    </p:anim>
                                    <p:animEffect transition="in" filter="fade">
                                      <p:cBhvr>
                                        <p:cTn id="88" dur="1000"/>
                                        <p:tgtEl>
                                          <p:spTgt spid="14"/>
                                        </p:tgtEl>
                                      </p:cBhvr>
                                    </p:animEffect>
                                  </p:childTnLst>
                                </p:cTn>
                              </p:par>
                              <p:par>
                                <p:cTn id="89" presetID="31" presetClass="entr" presetSubtype="0" fill="hold" grpId="0" nodeType="with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p:cTn id="91" dur="1000" fill="hold"/>
                                        <p:tgtEl>
                                          <p:spTgt spid="15"/>
                                        </p:tgtEl>
                                        <p:attrNameLst>
                                          <p:attrName>ppt_w</p:attrName>
                                        </p:attrNameLst>
                                      </p:cBhvr>
                                      <p:tavLst>
                                        <p:tav tm="0">
                                          <p:val>
                                            <p:fltVal val="0"/>
                                          </p:val>
                                        </p:tav>
                                        <p:tav tm="100000">
                                          <p:val>
                                            <p:strVal val="#ppt_w"/>
                                          </p:val>
                                        </p:tav>
                                      </p:tavLst>
                                    </p:anim>
                                    <p:anim calcmode="lin" valueType="num">
                                      <p:cBhvr>
                                        <p:cTn id="92" dur="1000" fill="hold"/>
                                        <p:tgtEl>
                                          <p:spTgt spid="15"/>
                                        </p:tgtEl>
                                        <p:attrNameLst>
                                          <p:attrName>ppt_h</p:attrName>
                                        </p:attrNameLst>
                                      </p:cBhvr>
                                      <p:tavLst>
                                        <p:tav tm="0">
                                          <p:val>
                                            <p:fltVal val="0"/>
                                          </p:val>
                                        </p:tav>
                                        <p:tav tm="100000">
                                          <p:val>
                                            <p:strVal val="#ppt_h"/>
                                          </p:val>
                                        </p:tav>
                                      </p:tavLst>
                                    </p:anim>
                                    <p:anim calcmode="lin" valueType="num">
                                      <p:cBhvr>
                                        <p:cTn id="93" dur="1000" fill="hold"/>
                                        <p:tgtEl>
                                          <p:spTgt spid="15"/>
                                        </p:tgtEl>
                                        <p:attrNameLst>
                                          <p:attrName>style.rotation</p:attrName>
                                        </p:attrNameLst>
                                      </p:cBhvr>
                                      <p:tavLst>
                                        <p:tav tm="0">
                                          <p:val>
                                            <p:fltVal val="90"/>
                                          </p:val>
                                        </p:tav>
                                        <p:tav tm="100000">
                                          <p:val>
                                            <p:fltVal val="0"/>
                                          </p:val>
                                        </p:tav>
                                      </p:tavLst>
                                    </p:anim>
                                    <p:animEffect transition="in" filter="fade">
                                      <p:cBhvr>
                                        <p:cTn id="94" dur="1000"/>
                                        <p:tgtEl>
                                          <p:spTgt spid="15"/>
                                        </p:tgtEl>
                                      </p:cBhvr>
                                    </p:animEffect>
                                  </p:childTnLst>
                                </p:cTn>
                              </p:par>
                              <p:par>
                                <p:cTn id="95" presetID="31" presetClass="entr" presetSubtype="0" fill="hold" grpId="0" nodeType="withEffect">
                                  <p:stCondLst>
                                    <p:cond delay="0"/>
                                  </p:stCondLst>
                                  <p:childTnLst>
                                    <p:set>
                                      <p:cBhvr>
                                        <p:cTn id="96" dur="1" fill="hold">
                                          <p:stCondLst>
                                            <p:cond delay="0"/>
                                          </p:stCondLst>
                                        </p:cTn>
                                        <p:tgtEl>
                                          <p:spTgt spid="23"/>
                                        </p:tgtEl>
                                        <p:attrNameLst>
                                          <p:attrName>style.visibility</p:attrName>
                                        </p:attrNameLst>
                                      </p:cBhvr>
                                      <p:to>
                                        <p:strVal val="visible"/>
                                      </p:to>
                                    </p:set>
                                    <p:anim calcmode="lin" valueType="num">
                                      <p:cBhvr>
                                        <p:cTn id="97" dur="1000" fill="hold"/>
                                        <p:tgtEl>
                                          <p:spTgt spid="23"/>
                                        </p:tgtEl>
                                        <p:attrNameLst>
                                          <p:attrName>ppt_w</p:attrName>
                                        </p:attrNameLst>
                                      </p:cBhvr>
                                      <p:tavLst>
                                        <p:tav tm="0">
                                          <p:val>
                                            <p:fltVal val="0"/>
                                          </p:val>
                                        </p:tav>
                                        <p:tav tm="100000">
                                          <p:val>
                                            <p:strVal val="#ppt_w"/>
                                          </p:val>
                                        </p:tav>
                                      </p:tavLst>
                                    </p:anim>
                                    <p:anim calcmode="lin" valueType="num">
                                      <p:cBhvr>
                                        <p:cTn id="98" dur="1000" fill="hold"/>
                                        <p:tgtEl>
                                          <p:spTgt spid="23"/>
                                        </p:tgtEl>
                                        <p:attrNameLst>
                                          <p:attrName>ppt_h</p:attrName>
                                        </p:attrNameLst>
                                      </p:cBhvr>
                                      <p:tavLst>
                                        <p:tav tm="0">
                                          <p:val>
                                            <p:fltVal val="0"/>
                                          </p:val>
                                        </p:tav>
                                        <p:tav tm="100000">
                                          <p:val>
                                            <p:strVal val="#ppt_h"/>
                                          </p:val>
                                        </p:tav>
                                      </p:tavLst>
                                    </p:anim>
                                    <p:anim calcmode="lin" valueType="num">
                                      <p:cBhvr>
                                        <p:cTn id="99" dur="1000" fill="hold"/>
                                        <p:tgtEl>
                                          <p:spTgt spid="23"/>
                                        </p:tgtEl>
                                        <p:attrNameLst>
                                          <p:attrName>style.rotation</p:attrName>
                                        </p:attrNameLst>
                                      </p:cBhvr>
                                      <p:tavLst>
                                        <p:tav tm="0">
                                          <p:val>
                                            <p:fltVal val="90"/>
                                          </p:val>
                                        </p:tav>
                                        <p:tav tm="100000">
                                          <p:val>
                                            <p:fltVal val="0"/>
                                          </p:val>
                                        </p:tav>
                                      </p:tavLst>
                                    </p:anim>
                                    <p:animEffect transition="in" filter="fade">
                                      <p:cBhvr>
                                        <p:cTn id="100" dur="1000"/>
                                        <p:tgtEl>
                                          <p:spTgt spid="23"/>
                                        </p:tgtEl>
                                      </p:cBhvr>
                                    </p:animEffect>
                                  </p:childTnLst>
                                </p:cTn>
                              </p:par>
                              <p:par>
                                <p:cTn id="101" presetID="31" presetClass="entr" presetSubtype="0" fill="hold" grpId="0" nodeType="withEffect">
                                  <p:stCondLst>
                                    <p:cond delay="0"/>
                                  </p:stCondLst>
                                  <p:childTnLst>
                                    <p:set>
                                      <p:cBhvr>
                                        <p:cTn id="102" dur="1" fill="hold">
                                          <p:stCondLst>
                                            <p:cond delay="0"/>
                                          </p:stCondLst>
                                        </p:cTn>
                                        <p:tgtEl>
                                          <p:spTgt spid="25"/>
                                        </p:tgtEl>
                                        <p:attrNameLst>
                                          <p:attrName>style.visibility</p:attrName>
                                        </p:attrNameLst>
                                      </p:cBhvr>
                                      <p:to>
                                        <p:strVal val="visible"/>
                                      </p:to>
                                    </p:set>
                                    <p:anim calcmode="lin" valueType="num">
                                      <p:cBhvr>
                                        <p:cTn id="103" dur="1000" fill="hold"/>
                                        <p:tgtEl>
                                          <p:spTgt spid="25"/>
                                        </p:tgtEl>
                                        <p:attrNameLst>
                                          <p:attrName>ppt_w</p:attrName>
                                        </p:attrNameLst>
                                      </p:cBhvr>
                                      <p:tavLst>
                                        <p:tav tm="0">
                                          <p:val>
                                            <p:fltVal val="0"/>
                                          </p:val>
                                        </p:tav>
                                        <p:tav tm="100000">
                                          <p:val>
                                            <p:strVal val="#ppt_w"/>
                                          </p:val>
                                        </p:tav>
                                      </p:tavLst>
                                    </p:anim>
                                    <p:anim calcmode="lin" valueType="num">
                                      <p:cBhvr>
                                        <p:cTn id="104" dur="1000" fill="hold"/>
                                        <p:tgtEl>
                                          <p:spTgt spid="25"/>
                                        </p:tgtEl>
                                        <p:attrNameLst>
                                          <p:attrName>ppt_h</p:attrName>
                                        </p:attrNameLst>
                                      </p:cBhvr>
                                      <p:tavLst>
                                        <p:tav tm="0">
                                          <p:val>
                                            <p:fltVal val="0"/>
                                          </p:val>
                                        </p:tav>
                                        <p:tav tm="100000">
                                          <p:val>
                                            <p:strVal val="#ppt_h"/>
                                          </p:val>
                                        </p:tav>
                                      </p:tavLst>
                                    </p:anim>
                                    <p:anim calcmode="lin" valueType="num">
                                      <p:cBhvr>
                                        <p:cTn id="105" dur="1000" fill="hold"/>
                                        <p:tgtEl>
                                          <p:spTgt spid="25"/>
                                        </p:tgtEl>
                                        <p:attrNameLst>
                                          <p:attrName>style.rotation</p:attrName>
                                        </p:attrNameLst>
                                      </p:cBhvr>
                                      <p:tavLst>
                                        <p:tav tm="0">
                                          <p:val>
                                            <p:fltVal val="90"/>
                                          </p:val>
                                        </p:tav>
                                        <p:tav tm="100000">
                                          <p:val>
                                            <p:fltVal val="0"/>
                                          </p:val>
                                        </p:tav>
                                      </p:tavLst>
                                    </p:anim>
                                    <p:animEffect transition="in" filter="fade">
                                      <p:cBhvr>
                                        <p:cTn id="106" dur="1000"/>
                                        <p:tgtEl>
                                          <p:spTgt spid="25"/>
                                        </p:tgtEl>
                                      </p:cBhvr>
                                    </p:animEffect>
                                  </p:childTnLst>
                                </p:cTn>
                              </p:par>
                              <p:par>
                                <p:cTn id="107" presetID="31" presetClass="entr" presetSubtype="0" fill="hold" grpId="0" nodeType="withEffect">
                                  <p:stCondLst>
                                    <p:cond delay="0"/>
                                  </p:stCondLst>
                                  <p:childTnLst>
                                    <p:set>
                                      <p:cBhvr>
                                        <p:cTn id="108" dur="1" fill="hold">
                                          <p:stCondLst>
                                            <p:cond delay="0"/>
                                          </p:stCondLst>
                                        </p:cTn>
                                        <p:tgtEl>
                                          <p:spTgt spid="20"/>
                                        </p:tgtEl>
                                        <p:attrNameLst>
                                          <p:attrName>style.visibility</p:attrName>
                                        </p:attrNameLst>
                                      </p:cBhvr>
                                      <p:to>
                                        <p:strVal val="visible"/>
                                      </p:to>
                                    </p:set>
                                    <p:anim calcmode="lin" valueType="num">
                                      <p:cBhvr>
                                        <p:cTn id="109" dur="1000" fill="hold"/>
                                        <p:tgtEl>
                                          <p:spTgt spid="20"/>
                                        </p:tgtEl>
                                        <p:attrNameLst>
                                          <p:attrName>ppt_w</p:attrName>
                                        </p:attrNameLst>
                                      </p:cBhvr>
                                      <p:tavLst>
                                        <p:tav tm="0">
                                          <p:val>
                                            <p:fltVal val="0"/>
                                          </p:val>
                                        </p:tav>
                                        <p:tav tm="100000">
                                          <p:val>
                                            <p:strVal val="#ppt_w"/>
                                          </p:val>
                                        </p:tav>
                                      </p:tavLst>
                                    </p:anim>
                                    <p:anim calcmode="lin" valueType="num">
                                      <p:cBhvr>
                                        <p:cTn id="110" dur="1000" fill="hold"/>
                                        <p:tgtEl>
                                          <p:spTgt spid="20"/>
                                        </p:tgtEl>
                                        <p:attrNameLst>
                                          <p:attrName>ppt_h</p:attrName>
                                        </p:attrNameLst>
                                      </p:cBhvr>
                                      <p:tavLst>
                                        <p:tav tm="0">
                                          <p:val>
                                            <p:fltVal val="0"/>
                                          </p:val>
                                        </p:tav>
                                        <p:tav tm="100000">
                                          <p:val>
                                            <p:strVal val="#ppt_h"/>
                                          </p:val>
                                        </p:tav>
                                      </p:tavLst>
                                    </p:anim>
                                    <p:anim calcmode="lin" valueType="num">
                                      <p:cBhvr>
                                        <p:cTn id="111" dur="1000" fill="hold"/>
                                        <p:tgtEl>
                                          <p:spTgt spid="20"/>
                                        </p:tgtEl>
                                        <p:attrNameLst>
                                          <p:attrName>style.rotation</p:attrName>
                                        </p:attrNameLst>
                                      </p:cBhvr>
                                      <p:tavLst>
                                        <p:tav tm="0">
                                          <p:val>
                                            <p:fltVal val="90"/>
                                          </p:val>
                                        </p:tav>
                                        <p:tav tm="100000">
                                          <p:val>
                                            <p:fltVal val="0"/>
                                          </p:val>
                                        </p:tav>
                                      </p:tavLst>
                                    </p:anim>
                                    <p:animEffect transition="in" filter="fade">
                                      <p:cBhvr>
                                        <p:cTn id="112" dur="1000"/>
                                        <p:tgtEl>
                                          <p:spTgt spid="20"/>
                                        </p:tgtEl>
                                      </p:cBhvr>
                                    </p:animEffect>
                                  </p:childTnLst>
                                </p:cTn>
                              </p:par>
                              <p:par>
                                <p:cTn id="113" presetID="31" presetClass="entr" presetSubtype="0" fill="hold" grpId="0" nodeType="withEffect">
                                  <p:stCondLst>
                                    <p:cond delay="0"/>
                                  </p:stCondLst>
                                  <p:childTnLst>
                                    <p:set>
                                      <p:cBhvr>
                                        <p:cTn id="114" dur="1" fill="hold">
                                          <p:stCondLst>
                                            <p:cond delay="0"/>
                                          </p:stCondLst>
                                        </p:cTn>
                                        <p:tgtEl>
                                          <p:spTgt spid="19"/>
                                        </p:tgtEl>
                                        <p:attrNameLst>
                                          <p:attrName>style.visibility</p:attrName>
                                        </p:attrNameLst>
                                      </p:cBhvr>
                                      <p:to>
                                        <p:strVal val="visible"/>
                                      </p:to>
                                    </p:set>
                                    <p:anim calcmode="lin" valueType="num">
                                      <p:cBhvr>
                                        <p:cTn id="115" dur="1000" fill="hold"/>
                                        <p:tgtEl>
                                          <p:spTgt spid="19"/>
                                        </p:tgtEl>
                                        <p:attrNameLst>
                                          <p:attrName>ppt_w</p:attrName>
                                        </p:attrNameLst>
                                      </p:cBhvr>
                                      <p:tavLst>
                                        <p:tav tm="0">
                                          <p:val>
                                            <p:fltVal val="0"/>
                                          </p:val>
                                        </p:tav>
                                        <p:tav tm="100000">
                                          <p:val>
                                            <p:strVal val="#ppt_w"/>
                                          </p:val>
                                        </p:tav>
                                      </p:tavLst>
                                    </p:anim>
                                    <p:anim calcmode="lin" valueType="num">
                                      <p:cBhvr>
                                        <p:cTn id="116" dur="1000" fill="hold"/>
                                        <p:tgtEl>
                                          <p:spTgt spid="19"/>
                                        </p:tgtEl>
                                        <p:attrNameLst>
                                          <p:attrName>ppt_h</p:attrName>
                                        </p:attrNameLst>
                                      </p:cBhvr>
                                      <p:tavLst>
                                        <p:tav tm="0">
                                          <p:val>
                                            <p:fltVal val="0"/>
                                          </p:val>
                                        </p:tav>
                                        <p:tav tm="100000">
                                          <p:val>
                                            <p:strVal val="#ppt_h"/>
                                          </p:val>
                                        </p:tav>
                                      </p:tavLst>
                                    </p:anim>
                                    <p:anim calcmode="lin" valueType="num">
                                      <p:cBhvr>
                                        <p:cTn id="117" dur="1000" fill="hold"/>
                                        <p:tgtEl>
                                          <p:spTgt spid="19"/>
                                        </p:tgtEl>
                                        <p:attrNameLst>
                                          <p:attrName>style.rotation</p:attrName>
                                        </p:attrNameLst>
                                      </p:cBhvr>
                                      <p:tavLst>
                                        <p:tav tm="0">
                                          <p:val>
                                            <p:fltVal val="90"/>
                                          </p:val>
                                        </p:tav>
                                        <p:tav tm="100000">
                                          <p:val>
                                            <p:fltVal val="0"/>
                                          </p:val>
                                        </p:tav>
                                      </p:tavLst>
                                    </p:anim>
                                    <p:animEffect transition="in" filter="fade">
                                      <p:cBhvr>
                                        <p:cTn id="118" dur="1000"/>
                                        <p:tgtEl>
                                          <p:spTgt spid="19"/>
                                        </p:tgtEl>
                                      </p:cBhvr>
                                    </p:animEffect>
                                  </p:childTnLst>
                                </p:cTn>
                              </p:par>
                              <p:par>
                                <p:cTn id="119" presetID="31" presetClass="entr" presetSubtype="0" fill="hold" grpId="0" nodeType="withEffect">
                                  <p:stCondLst>
                                    <p:cond delay="0"/>
                                  </p:stCondLst>
                                  <p:childTnLst>
                                    <p:set>
                                      <p:cBhvr>
                                        <p:cTn id="120" dur="1" fill="hold">
                                          <p:stCondLst>
                                            <p:cond delay="0"/>
                                          </p:stCondLst>
                                        </p:cTn>
                                        <p:tgtEl>
                                          <p:spTgt spid="18"/>
                                        </p:tgtEl>
                                        <p:attrNameLst>
                                          <p:attrName>style.visibility</p:attrName>
                                        </p:attrNameLst>
                                      </p:cBhvr>
                                      <p:to>
                                        <p:strVal val="visible"/>
                                      </p:to>
                                    </p:set>
                                    <p:anim calcmode="lin" valueType="num">
                                      <p:cBhvr>
                                        <p:cTn id="121" dur="1000" fill="hold"/>
                                        <p:tgtEl>
                                          <p:spTgt spid="18"/>
                                        </p:tgtEl>
                                        <p:attrNameLst>
                                          <p:attrName>ppt_w</p:attrName>
                                        </p:attrNameLst>
                                      </p:cBhvr>
                                      <p:tavLst>
                                        <p:tav tm="0">
                                          <p:val>
                                            <p:fltVal val="0"/>
                                          </p:val>
                                        </p:tav>
                                        <p:tav tm="100000">
                                          <p:val>
                                            <p:strVal val="#ppt_w"/>
                                          </p:val>
                                        </p:tav>
                                      </p:tavLst>
                                    </p:anim>
                                    <p:anim calcmode="lin" valueType="num">
                                      <p:cBhvr>
                                        <p:cTn id="122" dur="1000" fill="hold"/>
                                        <p:tgtEl>
                                          <p:spTgt spid="18"/>
                                        </p:tgtEl>
                                        <p:attrNameLst>
                                          <p:attrName>ppt_h</p:attrName>
                                        </p:attrNameLst>
                                      </p:cBhvr>
                                      <p:tavLst>
                                        <p:tav tm="0">
                                          <p:val>
                                            <p:fltVal val="0"/>
                                          </p:val>
                                        </p:tav>
                                        <p:tav tm="100000">
                                          <p:val>
                                            <p:strVal val="#ppt_h"/>
                                          </p:val>
                                        </p:tav>
                                      </p:tavLst>
                                    </p:anim>
                                    <p:anim calcmode="lin" valueType="num">
                                      <p:cBhvr>
                                        <p:cTn id="123" dur="1000" fill="hold"/>
                                        <p:tgtEl>
                                          <p:spTgt spid="18"/>
                                        </p:tgtEl>
                                        <p:attrNameLst>
                                          <p:attrName>style.rotation</p:attrName>
                                        </p:attrNameLst>
                                      </p:cBhvr>
                                      <p:tavLst>
                                        <p:tav tm="0">
                                          <p:val>
                                            <p:fltVal val="90"/>
                                          </p:val>
                                        </p:tav>
                                        <p:tav tm="100000">
                                          <p:val>
                                            <p:fltVal val="0"/>
                                          </p:val>
                                        </p:tav>
                                      </p:tavLst>
                                    </p:anim>
                                    <p:animEffect transition="in" filter="fade">
                                      <p:cBhvr>
                                        <p:cTn id="124" dur="1000"/>
                                        <p:tgtEl>
                                          <p:spTgt spid="18"/>
                                        </p:tgtEl>
                                      </p:cBhvr>
                                    </p:animEffect>
                                  </p:childTnLst>
                                </p:cTn>
                              </p:par>
                              <p:par>
                                <p:cTn id="125" presetID="31" presetClass="entr" presetSubtype="0" fill="hold" grpId="0" nodeType="withEffect">
                                  <p:stCondLst>
                                    <p:cond delay="0"/>
                                  </p:stCondLst>
                                  <p:childTnLst>
                                    <p:set>
                                      <p:cBhvr>
                                        <p:cTn id="126" dur="1" fill="hold">
                                          <p:stCondLst>
                                            <p:cond delay="0"/>
                                          </p:stCondLst>
                                        </p:cTn>
                                        <p:tgtEl>
                                          <p:spTgt spid="17"/>
                                        </p:tgtEl>
                                        <p:attrNameLst>
                                          <p:attrName>style.visibility</p:attrName>
                                        </p:attrNameLst>
                                      </p:cBhvr>
                                      <p:to>
                                        <p:strVal val="visible"/>
                                      </p:to>
                                    </p:set>
                                    <p:anim calcmode="lin" valueType="num">
                                      <p:cBhvr>
                                        <p:cTn id="127" dur="1000" fill="hold"/>
                                        <p:tgtEl>
                                          <p:spTgt spid="17"/>
                                        </p:tgtEl>
                                        <p:attrNameLst>
                                          <p:attrName>ppt_w</p:attrName>
                                        </p:attrNameLst>
                                      </p:cBhvr>
                                      <p:tavLst>
                                        <p:tav tm="0">
                                          <p:val>
                                            <p:fltVal val="0"/>
                                          </p:val>
                                        </p:tav>
                                        <p:tav tm="100000">
                                          <p:val>
                                            <p:strVal val="#ppt_w"/>
                                          </p:val>
                                        </p:tav>
                                      </p:tavLst>
                                    </p:anim>
                                    <p:anim calcmode="lin" valueType="num">
                                      <p:cBhvr>
                                        <p:cTn id="128" dur="1000" fill="hold"/>
                                        <p:tgtEl>
                                          <p:spTgt spid="17"/>
                                        </p:tgtEl>
                                        <p:attrNameLst>
                                          <p:attrName>ppt_h</p:attrName>
                                        </p:attrNameLst>
                                      </p:cBhvr>
                                      <p:tavLst>
                                        <p:tav tm="0">
                                          <p:val>
                                            <p:fltVal val="0"/>
                                          </p:val>
                                        </p:tav>
                                        <p:tav tm="100000">
                                          <p:val>
                                            <p:strVal val="#ppt_h"/>
                                          </p:val>
                                        </p:tav>
                                      </p:tavLst>
                                    </p:anim>
                                    <p:anim calcmode="lin" valueType="num">
                                      <p:cBhvr>
                                        <p:cTn id="129" dur="1000" fill="hold"/>
                                        <p:tgtEl>
                                          <p:spTgt spid="17"/>
                                        </p:tgtEl>
                                        <p:attrNameLst>
                                          <p:attrName>style.rotation</p:attrName>
                                        </p:attrNameLst>
                                      </p:cBhvr>
                                      <p:tavLst>
                                        <p:tav tm="0">
                                          <p:val>
                                            <p:fltVal val="90"/>
                                          </p:val>
                                        </p:tav>
                                        <p:tav tm="100000">
                                          <p:val>
                                            <p:fltVal val="0"/>
                                          </p:val>
                                        </p:tav>
                                      </p:tavLst>
                                    </p:anim>
                                    <p:animEffect transition="in" filter="fade">
                                      <p:cBhvr>
                                        <p:cTn id="130" dur="1000"/>
                                        <p:tgtEl>
                                          <p:spTgt spid="17"/>
                                        </p:tgtEl>
                                      </p:cBhvr>
                                    </p:animEffect>
                                  </p:childTnLst>
                                </p:cTn>
                              </p:par>
                              <p:par>
                                <p:cTn id="131" presetID="31" presetClass="entr" presetSubtype="0" fill="hold" grpId="0" nodeType="withEffect">
                                  <p:stCondLst>
                                    <p:cond delay="0"/>
                                  </p:stCondLst>
                                  <p:childTnLst>
                                    <p:set>
                                      <p:cBhvr>
                                        <p:cTn id="132" dur="1" fill="hold">
                                          <p:stCondLst>
                                            <p:cond delay="0"/>
                                          </p:stCondLst>
                                        </p:cTn>
                                        <p:tgtEl>
                                          <p:spTgt spid="16"/>
                                        </p:tgtEl>
                                        <p:attrNameLst>
                                          <p:attrName>style.visibility</p:attrName>
                                        </p:attrNameLst>
                                      </p:cBhvr>
                                      <p:to>
                                        <p:strVal val="visible"/>
                                      </p:to>
                                    </p:set>
                                    <p:anim calcmode="lin" valueType="num">
                                      <p:cBhvr>
                                        <p:cTn id="133" dur="1000" fill="hold"/>
                                        <p:tgtEl>
                                          <p:spTgt spid="16"/>
                                        </p:tgtEl>
                                        <p:attrNameLst>
                                          <p:attrName>ppt_w</p:attrName>
                                        </p:attrNameLst>
                                      </p:cBhvr>
                                      <p:tavLst>
                                        <p:tav tm="0">
                                          <p:val>
                                            <p:fltVal val="0"/>
                                          </p:val>
                                        </p:tav>
                                        <p:tav tm="100000">
                                          <p:val>
                                            <p:strVal val="#ppt_w"/>
                                          </p:val>
                                        </p:tav>
                                      </p:tavLst>
                                    </p:anim>
                                    <p:anim calcmode="lin" valueType="num">
                                      <p:cBhvr>
                                        <p:cTn id="134" dur="1000" fill="hold"/>
                                        <p:tgtEl>
                                          <p:spTgt spid="16"/>
                                        </p:tgtEl>
                                        <p:attrNameLst>
                                          <p:attrName>ppt_h</p:attrName>
                                        </p:attrNameLst>
                                      </p:cBhvr>
                                      <p:tavLst>
                                        <p:tav tm="0">
                                          <p:val>
                                            <p:fltVal val="0"/>
                                          </p:val>
                                        </p:tav>
                                        <p:tav tm="100000">
                                          <p:val>
                                            <p:strVal val="#ppt_h"/>
                                          </p:val>
                                        </p:tav>
                                      </p:tavLst>
                                    </p:anim>
                                    <p:anim calcmode="lin" valueType="num">
                                      <p:cBhvr>
                                        <p:cTn id="135" dur="1000" fill="hold"/>
                                        <p:tgtEl>
                                          <p:spTgt spid="16"/>
                                        </p:tgtEl>
                                        <p:attrNameLst>
                                          <p:attrName>style.rotation</p:attrName>
                                        </p:attrNameLst>
                                      </p:cBhvr>
                                      <p:tavLst>
                                        <p:tav tm="0">
                                          <p:val>
                                            <p:fltVal val="90"/>
                                          </p:val>
                                        </p:tav>
                                        <p:tav tm="100000">
                                          <p:val>
                                            <p:fltVal val="0"/>
                                          </p:val>
                                        </p:tav>
                                      </p:tavLst>
                                    </p:anim>
                                    <p:animEffect transition="in" filter="fade">
                                      <p:cBhvr>
                                        <p:cTn id="136" dur="1000"/>
                                        <p:tgtEl>
                                          <p:spTgt spid="16"/>
                                        </p:tgtEl>
                                      </p:cBhvr>
                                    </p:animEffect>
                                  </p:childTnLst>
                                </p:cTn>
                              </p:par>
                            </p:childTnLst>
                          </p:cTn>
                        </p:par>
                      </p:childTnLst>
                    </p:cTn>
                  </p:par>
                  <p:par>
                    <p:cTn id="137" fill="hold">
                      <p:stCondLst>
                        <p:cond delay="indefinite"/>
                      </p:stCondLst>
                      <p:childTnLst>
                        <p:par>
                          <p:cTn id="138" fill="hold">
                            <p:stCondLst>
                              <p:cond delay="0"/>
                            </p:stCondLst>
                            <p:childTnLst>
                              <p:par>
                                <p:cTn id="139" presetID="26" presetClass="entr" presetSubtype="0" fill="hold" grpId="0" nodeType="clickEffect">
                                  <p:stCondLst>
                                    <p:cond delay="0"/>
                                  </p:stCondLst>
                                  <p:childTnLst>
                                    <p:set>
                                      <p:cBhvr>
                                        <p:cTn id="140" dur="1" fill="hold">
                                          <p:stCondLst>
                                            <p:cond delay="0"/>
                                          </p:stCondLst>
                                        </p:cTn>
                                        <p:tgtEl>
                                          <p:spTgt spid="5"/>
                                        </p:tgtEl>
                                        <p:attrNameLst>
                                          <p:attrName>style.visibility</p:attrName>
                                        </p:attrNameLst>
                                      </p:cBhvr>
                                      <p:to>
                                        <p:strVal val="visible"/>
                                      </p:to>
                                    </p:set>
                                    <p:animEffect transition="in" filter="wipe(down)">
                                      <p:cBhvr>
                                        <p:cTn id="141" dur="580">
                                          <p:stCondLst>
                                            <p:cond delay="0"/>
                                          </p:stCondLst>
                                        </p:cTn>
                                        <p:tgtEl>
                                          <p:spTgt spid="5"/>
                                        </p:tgtEl>
                                      </p:cBhvr>
                                    </p:animEffect>
                                    <p:anim calcmode="lin" valueType="num">
                                      <p:cBhvr>
                                        <p:cTn id="14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4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47" dur="26">
                                          <p:stCondLst>
                                            <p:cond delay="650"/>
                                          </p:stCondLst>
                                        </p:cTn>
                                        <p:tgtEl>
                                          <p:spTgt spid="5"/>
                                        </p:tgtEl>
                                      </p:cBhvr>
                                      <p:to x="100000" y="60000"/>
                                    </p:animScale>
                                    <p:animScale>
                                      <p:cBhvr>
                                        <p:cTn id="148" dur="166" decel="50000">
                                          <p:stCondLst>
                                            <p:cond delay="676"/>
                                          </p:stCondLst>
                                        </p:cTn>
                                        <p:tgtEl>
                                          <p:spTgt spid="5"/>
                                        </p:tgtEl>
                                      </p:cBhvr>
                                      <p:to x="100000" y="100000"/>
                                    </p:animScale>
                                    <p:animScale>
                                      <p:cBhvr>
                                        <p:cTn id="149" dur="26">
                                          <p:stCondLst>
                                            <p:cond delay="1312"/>
                                          </p:stCondLst>
                                        </p:cTn>
                                        <p:tgtEl>
                                          <p:spTgt spid="5"/>
                                        </p:tgtEl>
                                      </p:cBhvr>
                                      <p:to x="100000" y="80000"/>
                                    </p:animScale>
                                    <p:animScale>
                                      <p:cBhvr>
                                        <p:cTn id="150" dur="166" decel="50000">
                                          <p:stCondLst>
                                            <p:cond delay="1338"/>
                                          </p:stCondLst>
                                        </p:cTn>
                                        <p:tgtEl>
                                          <p:spTgt spid="5"/>
                                        </p:tgtEl>
                                      </p:cBhvr>
                                      <p:to x="100000" y="100000"/>
                                    </p:animScale>
                                    <p:animScale>
                                      <p:cBhvr>
                                        <p:cTn id="151" dur="26">
                                          <p:stCondLst>
                                            <p:cond delay="1642"/>
                                          </p:stCondLst>
                                        </p:cTn>
                                        <p:tgtEl>
                                          <p:spTgt spid="5"/>
                                        </p:tgtEl>
                                      </p:cBhvr>
                                      <p:to x="100000" y="90000"/>
                                    </p:animScale>
                                    <p:animScale>
                                      <p:cBhvr>
                                        <p:cTn id="152" dur="166" decel="50000">
                                          <p:stCondLst>
                                            <p:cond delay="1668"/>
                                          </p:stCondLst>
                                        </p:cTn>
                                        <p:tgtEl>
                                          <p:spTgt spid="5"/>
                                        </p:tgtEl>
                                      </p:cBhvr>
                                      <p:to x="100000" y="100000"/>
                                    </p:animScale>
                                    <p:animScale>
                                      <p:cBhvr>
                                        <p:cTn id="153" dur="26">
                                          <p:stCondLst>
                                            <p:cond delay="1808"/>
                                          </p:stCondLst>
                                        </p:cTn>
                                        <p:tgtEl>
                                          <p:spTgt spid="5"/>
                                        </p:tgtEl>
                                      </p:cBhvr>
                                      <p:to x="100000" y="95000"/>
                                    </p:animScale>
                                    <p:animScale>
                                      <p:cBhvr>
                                        <p:cTn id="15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5" restart="whenNotActive" fill="hold" evtFilter="cancelBubble" nodeType="interactiveSeq">
                <p:stCondLst>
                  <p:cond evt="onClick" delay="0">
                    <p:tgtEl>
                      <p:spTgt spid="7"/>
                    </p:tgtEl>
                  </p:cond>
                </p:stCondLst>
                <p:endSync evt="end" delay="0">
                  <p:rtn val="all"/>
                </p:endSync>
                <p:childTnLst>
                  <p:par>
                    <p:cTn id="156" fill="hold">
                      <p:stCondLst>
                        <p:cond delay="0"/>
                      </p:stCondLst>
                      <p:childTnLst>
                        <p:par>
                          <p:cTn id="157" fill="hold">
                            <p:stCondLst>
                              <p:cond delay="0"/>
                            </p:stCondLst>
                            <p:childTnLst>
                              <p:par>
                                <p:cTn id="158" presetID="53" presetClass="exit" presetSubtype="32" fill="hold" grpId="1" nodeType="clickEffect">
                                  <p:stCondLst>
                                    <p:cond delay="0"/>
                                  </p:stCondLst>
                                  <p:childTnLst>
                                    <p:anim calcmode="lin" valueType="num">
                                      <p:cBhvr>
                                        <p:cTn id="159" dur="500"/>
                                        <p:tgtEl>
                                          <p:spTgt spid="7"/>
                                        </p:tgtEl>
                                        <p:attrNameLst>
                                          <p:attrName>ppt_w</p:attrName>
                                        </p:attrNameLst>
                                      </p:cBhvr>
                                      <p:tavLst>
                                        <p:tav tm="0">
                                          <p:val>
                                            <p:strVal val="ppt_w"/>
                                          </p:val>
                                        </p:tav>
                                        <p:tav tm="100000">
                                          <p:val>
                                            <p:fltVal val="0"/>
                                          </p:val>
                                        </p:tav>
                                      </p:tavLst>
                                    </p:anim>
                                    <p:anim calcmode="lin" valueType="num">
                                      <p:cBhvr>
                                        <p:cTn id="160" dur="500"/>
                                        <p:tgtEl>
                                          <p:spTgt spid="7"/>
                                        </p:tgtEl>
                                        <p:attrNameLst>
                                          <p:attrName>ppt_h</p:attrName>
                                        </p:attrNameLst>
                                      </p:cBhvr>
                                      <p:tavLst>
                                        <p:tav tm="0">
                                          <p:val>
                                            <p:strVal val="ppt_h"/>
                                          </p:val>
                                        </p:tav>
                                        <p:tav tm="100000">
                                          <p:val>
                                            <p:fltVal val="0"/>
                                          </p:val>
                                        </p:tav>
                                      </p:tavLst>
                                    </p:anim>
                                    <p:animEffect transition="out" filter="fade">
                                      <p:cBhvr>
                                        <p:cTn id="161" dur="500"/>
                                        <p:tgtEl>
                                          <p:spTgt spid="7"/>
                                        </p:tgtEl>
                                      </p:cBhvr>
                                    </p:animEffect>
                                    <p:set>
                                      <p:cBhvr>
                                        <p:cTn id="162"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63" restart="whenNotActive" fill="hold" evtFilter="cancelBubble" nodeType="interactiveSeq">
                <p:stCondLst>
                  <p:cond evt="onClick" delay="0">
                    <p:tgtEl>
                      <p:spTgt spid="8"/>
                    </p:tgtEl>
                  </p:cond>
                </p:stCondLst>
                <p:endSync evt="end" delay="0">
                  <p:rtn val="all"/>
                </p:endSync>
                <p:childTnLst>
                  <p:par>
                    <p:cTn id="164" fill="hold">
                      <p:stCondLst>
                        <p:cond delay="0"/>
                      </p:stCondLst>
                      <p:childTnLst>
                        <p:par>
                          <p:cTn id="165" fill="hold">
                            <p:stCondLst>
                              <p:cond delay="0"/>
                            </p:stCondLst>
                            <p:childTnLst>
                              <p:par>
                                <p:cTn id="166" presetID="53" presetClass="exit" presetSubtype="32" fill="hold" grpId="1" nodeType="clickEffect">
                                  <p:stCondLst>
                                    <p:cond delay="0"/>
                                  </p:stCondLst>
                                  <p:childTnLst>
                                    <p:anim calcmode="lin" valueType="num">
                                      <p:cBhvr>
                                        <p:cTn id="167" dur="500"/>
                                        <p:tgtEl>
                                          <p:spTgt spid="8"/>
                                        </p:tgtEl>
                                        <p:attrNameLst>
                                          <p:attrName>ppt_w</p:attrName>
                                        </p:attrNameLst>
                                      </p:cBhvr>
                                      <p:tavLst>
                                        <p:tav tm="0">
                                          <p:val>
                                            <p:strVal val="ppt_w"/>
                                          </p:val>
                                        </p:tav>
                                        <p:tav tm="100000">
                                          <p:val>
                                            <p:fltVal val="0"/>
                                          </p:val>
                                        </p:tav>
                                      </p:tavLst>
                                    </p:anim>
                                    <p:anim calcmode="lin" valueType="num">
                                      <p:cBhvr>
                                        <p:cTn id="168" dur="500"/>
                                        <p:tgtEl>
                                          <p:spTgt spid="8"/>
                                        </p:tgtEl>
                                        <p:attrNameLst>
                                          <p:attrName>ppt_h</p:attrName>
                                        </p:attrNameLst>
                                      </p:cBhvr>
                                      <p:tavLst>
                                        <p:tav tm="0">
                                          <p:val>
                                            <p:strVal val="ppt_h"/>
                                          </p:val>
                                        </p:tav>
                                        <p:tav tm="100000">
                                          <p:val>
                                            <p:fltVal val="0"/>
                                          </p:val>
                                        </p:tav>
                                      </p:tavLst>
                                    </p:anim>
                                    <p:animEffect transition="out" filter="fade">
                                      <p:cBhvr>
                                        <p:cTn id="169" dur="500"/>
                                        <p:tgtEl>
                                          <p:spTgt spid="8"/>
                                        </p:tgtEl>
                                      </p:cBhvr>
                                    </p:animEffect>
                                    <p:set>
                                      <p:cBhvr>
                                        <p:cTn id="17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71" restart="whenNotActive" fill="hold" evtFilter="cancelBubble" nodeType="interactiveSeq">
                <p:stCondLst>
                  <p:cond evt="onClick" delay="0">
                    <p:tgtEl>
                      <p:spTgt spid="9"/>
                    </p:tgtEl>
                  </p:cond>
                </p:stCondLst>
                <p:endSync evt="end" delay="0">
                  <p:rtn val="all"/>
                </p:endSync>
                <p:childTnLst>
                  <p:par>
                    <p:cTn id="172" fill="hold">
                      <p:stCondLst>
                        <p:cond delay="0"/>
                      </p:stCondLst>
                      <p:childTnLst>
                        <p:par>
                          <p:cTn id="173" fill="hold">
                            <p:stCondLst>
                              <p:cond delay="0"/>
                            </p:stCondLst>
                            <p:childTnLst>
                              <p:par>
                                <p:cTn id="174" presetID="53" presetClass="exit" presetSubtype="32" fill="hold" grpId="1" nodeType="clickEffect">
                                  <p:stCondLst>
                                    <p:cond delay="0"/>
                                  </p:stCondLst>
                                  <p:childTnLst>
                                    <p:anim calcmode="lin" valueType="num">
                                      <p:cBhvr>
                                        <p:cTn id="175" dur="500"/>
                                        <p:tgtEl>
                                          <p:spTgt spid="9"/>
                                        </p:tgtEl>
                                        <p:attrNameLst>
                                          <p:attrName>ppt_w</p:attrName>
                                        </p:attrNameLst>
                                      </p:cBhvr>
                                      <p:tavLst>
                                        <p:tav tm="0">
                                          <p:val>
                                            <p:strVal val="ppt_w"/>
                                          </p:val>
                                        </p:tav>
                                        <p:tav tm="100000">
                                          <p:val>
                                            <p:fltVal val="0"/>
                                          </p:val>
                                        </p:tav>
                                      </p:tavLst>
                                    </p:anim>
                                    <p:anim calcmode="lin" valueType="num">
                                      <p:cBhvr>
                                        <p:cTn id="176" dur="500"/>
                                        <p:tgtEl>
                                          <p:spTgt spid="9"/>
                                        </p:tgtEl>
                                        <p:attrNameLst>
                                          <p:attrName>ppt_h</p:attrName>
                                        </p:attrNameLst>
                                      </p:cBhvr>
                                      <p:tavLst>
                                        <p:tav tm="0">
                                          <p:val>
                                            <p:strVal val="ppt_h"/>
                                          </p:val>
                                        </p:tav>
                                        <p:tav tm="100000">
                                          <p:val>
                                            <p:fltVal val="0"/>
                                          </p:val>
                                        </p:tav>
                                      </p:tavLst>
                                    </p:anim>
                                    <p:animEffect transition="out" filter="fade">
                                      <p:cBhvr>
                                        <p:cTn id="177" dur="500"/>
                                        <p:tgtEl>
                                          <p:spTgt spid="9"/>
                                        </p:tgtEl>
                                      </p:cBhvr>
                                    </p:animEffect>
                                    <p:set>
                                      <p:cBhvr>
                                        <p:cTn id="17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79" restart="whenNotActive" fill="hold" evtFilter="cancelBubble" nodeType="interactiveSeq">
                <p:stCondLst>
                  <p:cond evt="onClick" delay="0">
                    <p:tgtEl>
                      <p:spTgt spid="6"/>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2000" fill="hold"/>
                                        <p:tgtEl>
                                          <p:spTgt spid="6"/>
                                        </p:tgtEl>
                                        <p:attrNameLst>
                                          <p:attrName>fillcolor</p:attrName>
                                        </p:attrNameLst>
                                      </p:cBhvr>
                                      <p:to>
                                        <a:schemeClr val="accent2"/>
                                      </p:to>
                                    </p:animClr>
                                    <p:set>
                                      <p:cBhvr>
                                        <p:cTn id="184" dur="2000" fill="hold"/>
                                        <p:tgtEl>
                                          <p:spTgt spid="6"/>
                                        </p:tgtEl>
                                        <p:attrNameLst>
                                          <p:attrName>fill.type</p:attrName>
                                        </p:attrNameLst>
                                      </p:cBhvr>
                                      <p:to>
                                        <p:strVal val="solid"/>
                                      </p:to>
                                    </p:set>
                                    <p:set>
                                      <p:cBhvr>
                                        <p:cTn id="185"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186" restart="whenNotActive" fill="hold" evtFilter="cancelBubble" nodeType="interactiveSeq">
                <p:stCondLst>
                  <p:cond evt="onClick" delay="0">
                    <p:tgtEl>
                      <p:spTgt spid="25"/>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2000" fill="hold"/>
                                        <p:tgtEl>
                                          <p:spTgt spid="25"/>
                                        </p:tgtEl>
                                        <p:attrNameLst>
                                          <p:attrName>fillcolor</p:attrName>
                                        </p:attrNameLst>
                                      </p:cBhvr>
                                      <p:to>
                                        <a:schemeClr val="accent2"/>
                                      </p:to>
                                    </p:animClr>
                                    <p:set>
                                      <p:cBhvr>
                                        <p:cTn id="191" dur="2000" fill="hold"/>
                                        <p:tgtEl>
                                          <p:spTgt spid="25"/>
                                        </p:tgtEl>
                                        <p:attrNameLst>
                                          <p:attrName>fill.type</p:attrName>
                                        </p:attrNameLst>
                                      </p:cBhvr>
                                      <p:to>
                                        <p:strVal val="solid"/>
                                      </p:to>
                                    </p:set>
                                    <p:set>
                                      <p:cBhvr>
                                        <p:cTn id="192" dur="20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193" restart="whenNotActive" fill="hold" evtFilter="cancelBubble" nodeType="interactiveSeq">
                <p:stCondLst>
                  <p:cond evt="onClick" delay="0">
                    <p:tgtEl>
                      <p:spTgt spid="13"/>
                    </p:tgtEl>
                  </p:cond>
                </p:stCondLst>
                <p:endSync evt="end" delay="0">
                  <p:rtn val="all"/>
                </p:endSync>
                <p:childTnLst>
                  <p:par>
                    <p:cTn id="194" fill="hold">
                      <p:stCondLst>
                        <p:cond delay="0"/>
                      </p:stCondLst>
                      <p:childTnLst>
                        <p:par>
                          <p:cTn id="195" fill="hold">
                            <p:stCondLst>
                              <p:cond delay="0"/>
                            </p:stCondLst>
                            <p:childTnLst>
                              <p:par>
                                <p:cTn id="196" presetID="53" presetClass="exit" presetSubtype="32" fill="hold" grpId="1" nodeType="clickEffect">
                                  <p:stCondLst>
                                    <p:cond delay="0"/>
                                  </p:stCondLst>
                                  <p:childTnLst>
                                    <p:anim calcmode="lin" valueType="num">
                                      <p:cBhvr>
                                        <p:cTn id="197" dur="500"/>
                                        <p:tgtEl>
                                          <p:spTgt spid="13"/>
                                        </p:tgtEl>
                                        <p:attrNameLst>
                                          <p:attrName>ppt_w</p:attrName>
                                        </p:attrNameLst>
                                      </p:cBhvr>
                                      <p:tavLst>
                                        <p:tav tm="0">
                                          <p:val>
                                            <p:strVal val="ppt_w"/>
                                          </p:val>
                                        </p:tav>
                                        <p:tav tm="100000">
                                          <p:val>
                                            <p:fltVal val="0"/>
                                          </p:val>
                                        </p:tav>
                                      </p:tavLst>
                                    </p:anim>
                                    <p:anim calcmode="lin" valueType="num">
                                      <p:cBhvr>
                                        <p:cTn id="198" dur="500"/>
                                        <p:tgtEl>
                                          <p:spTgt spid="13"/>
                                        </p:tgtEl>
                                        <p:attrNameLst>
                                          <p:attrName>ppt_h</p:attrName>
                                        </p:attrNameLst>
                                      </p:cBhvr>
                                      <p:tavLst>
                                        <p:tav tm="0">
                                          <p:val>
                                            <p:strVal val="ppt_h"/>
                                          </p:val>
                                        </p:tav>
                                        <p:tav tm="100000">
                                          <p:val>
                                            <p:fltVal val="0"/>
                                          </p:val>
                                        </p:tav>
                                      </p:tavLst>
                                    </p:anim>
                                    <p:animEffect transition="out" filter="fade">
                                      <p:cBhvr>
                                        <p:cTn id="199" dur="500"/>
                                        <p:tgtEl>
                                          <p:spTgt spid="13"/>
                                        </p:tgtEl>
                                      </p:cBhvr>
                                    </p:animEffect>
                                    <p:set>
                                      <p:cBhvr>
                                        <p:cTn id="20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1" restart="whenNotActive" fill="hold" evtFilter="cancelBubble" nodeType="interactiveSeq">
                <p:stCondLst>
                  <p:cond evt="onClick" delay="0">
                    <p:tgtEl>
                      <p:spTgt spid="12"/>
                    </p:tgtEl>
                  </p:cond>
                </p:stCondLst>
                <p:endSync evt="end" delay="0">
                  <p:rtn val="all"/>
                </p:endSync>
                <p:childTnLst>
                  <p:par>
                    <p:cTn id="202" fill="hold">
                      <p:stCondLst>
                        <p:cond delay="0"/>
                      </p:stCondLst>
                      <p:childTnLst>
                        <p:par>
                          <p:cTn id="203" fill="hold">
                            <p:stCondLst>
                              <p:cond delay="0"/>
                            </p:stCondLst>
                            <p:childTnLst>
                              <p:par>
                                <p:cTn id="204" presetID="53" presetClass="exit" presetSubtype="32" fill="hold" grpId="1" nodeType="clickEffect">
                                  <p:stCondLst>
                                    <p:cond delay="0"/>
                                  </p:stCondLst>
                                  <p:childTnLst>
                                    <p:anim calcmode="lin" valueType="num">
                                      <p:cBhvr>
                                        <p:cTn id="205" dur="500"/>
                                        <p:tgtEl>
                                          <p:spTgt spid="12"/>
                                        </p:tgtEl>
                                        <p:attrNameLst>
                                          <p:attrName>ppt_w</p:attrName>
                                        </p:attrNameLst>
                                      </p:cBhvr>
                                      <p:tavLst>
                                        <p:tav tm="0">
                                          <p:val>
                                            <p:strVal val="ppt_w"/>
                                          </p:val>
                                        </p:tav>
                                        <p:tav tm="100000">
                                          <p:val>
                                            <p:fltVal val="0"/>
                                          </p:val>
                                        </p:tav>
                                      </p:tavLst>
                                    </p:anim>
                                    <p:anim calcmode="lin" valueType="num">
                                      <p:cBhvr>
                                        <p:cTn id="206" dur="500"/>
                                        <p:tgtEl>
                                          <p:spTgt spid="12"/>
                                        </p:tgtEl>
                                        <p:attrNameLst>
                                          <p:attrName>ppt_h</p:attrName>
                                        </p:attrNameLst>
                                      </p:cBhvr>
                                      <p:tavLst>
                                        <p:tav tm="0">
                                          <p:val>
                                            <p:strVal val="ppt_h"/>
                                          </p:val>
                                        </p:tav>
                                        <p:tav tm="100000">
                                          <p:val>
                                            <p:fltVal val="0"/>
                                          </p:val>
                                        </p:tav>
                                      </p:tavLst>
                                    </p:anim>
                                    <p:animEffect transition="out" filter="fade">
                                      <p:cBhvr>
                                        <p:cTn id="207" dur="500"/>
                                        <p:tgtEl>
                                          <p:spTgt spid="12"/>
                                        </p:tgtEl>
                                      </p:cBhvr>
                                    </p:animEffect>
                                    <p:set>
                                      <p:cBhvr>
                                        <p:cTn id="20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9" restart="whenNotActive" fill="hold" evtFilter="cancelBubble" nodeType="interactiveSeq">
                <p:stCondLst>
                  <p:cond evt="onClick" delay="0">
                    <p:tgtEl>
                      <p:spTgt spid="11"/>
                    </p:tgtEl>
                  </p:cond>
                </p:stCondLst>
                <p:endSync evt="end" delay="0">
                  <p:rtn val="all"/>
                </p:endSync>
                <p:childTnLst>
                  <p:par>
                    <p:cTn id="210" fill="hold">
                      <p:stCondLst>
                        <p:cond delay="0"/>
                      </p:stCondLst>
                      <p:childTnLst>
                        <p:par>
                          <p:cTn id="211" fill="hold">
                            <p:stCondLst>
                              <p:cond delay="0"/>
                            </p:stCondLst>
                            <p:childTnLst>
                              <p:par>
                                <p:cTn id="212" presetID="53" presetClass="exit" presetSubtype="32" fill="hold" grpId="1" nodeType="clickEffect">
                                  <p:stCondLst>
                                    <p:cond delay="0"/>
                                  </p:stCondLst>
                                  <p:childTnLst>
                                    <p:anim calcmode="lin" valueType="num">
                                      <p:cBhvr>
                                        <p:cTn id="213" dur="500"/>
                                        <p:tgtEl>
                                          <p:spTgt spid="11"/>
                                        </p:tgtEl>
                                        <p:attrNameLst>
                                          <p:attrName>ppt_w</p:attrName>
                                        </p:attrNameLst>
                                      </p:cBhvr>
                                      <p:tavLst>
                                        <p:tav tm="0">
                                          <p:val>
                                            <p:strVal val="ppt_w"/>
                                          </p:val>
                                        </p:tav>
                                        <p:tav tm="100000">
                                          <p:val>
                                            <p:fltVal val="0"/>
                                          </p:val>
                                        </p:tav>
                                      </p:tavLst>
                                    </p:anim>
                                    <p:anim calcmode="lin" valueType="num">
                                      <p:cBhvr>
                                        <p:cTn id="214" dur="500"/>
                                        <p:tgtEl>
                                          <p:spTgt spid="11"/>
                                        </p:tgtEl>
                                        <p:attrNameLst>
                                          <p:attrName>ppt_h</p:attrName>
                                        </p:attrNameLst>
                                      </p:cBhvr>
                                      <p:tavLst>
                                        <p:tav tm="0">
                                          <p:val>
                                            <p:strVal val="ppt_h"/>
                                          </p:val>
                                        </p:tav>
                                        <p:tav tm="100000">
                                          <p:val>
                                            <p:fltVal val="0"/>
                                          </p:val>
                                        </p:tav>
                                      </p:tavLst>
                                    </p:anim>
                                    <p:animEffect transition="out" filter="fade">
                                      <p:cBhvr>
                                        <p:cTn id="215" dur="500"/>
                                        <p:tgtEl>
                                          <p:spTgt spid="11"/>
                                        </p:tgtEl>
                                      </p:cBhvr>
                                    </p:animEffect>
                                    <p:set>
                                      <p:cBhvr>
                                        <p:cTn id="216"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17" restart="whenNotActive" fill="hold" evtFilter="cancelBubble" nodeType="interactiveSeq">
                <p:stCondLst>
                  <p:cond evt="onClick" delay="0">
                    <p:tgtEl>
                      <p:spTgt spid="10"/>
                    </p:tgtEl>
                  </p:cond>
                </p:stCondLst>
                <p:endSync evt="end" delay="0">
                  <p:rtn val="all"/>
                </p:endSync>
                <p:childTnLst>
                  <p:par>
                    <p:cTn id="218" fill="hold">
                      <p:stCondLst>
                        <p:cond delay="0"/>
                      </p:stCondLst>
                      <p:childTnLst>
                        <p:par>
                          <p:cTn id="219" fill="hold">
                            <p:stCondLst>
                              <p:cond delay="0"/>
                            </p:stCondLst>
                            <p:childTnLst>
                              <p:par>
                                <p:cTn id="220" presetID="53" presetClass="exit" presetSubtype="32" fill="hold" grpId="1" nodeType="clickEffect">
                                  <p:stCondLst>
                                    <p:cond delay="0"/>
                                  </p:stCondLst>
                                  <p:childTnLst>
                                    <p:anim calcmode="lin" valueType="num">
                                      <p:cBhvr>
                                        <p:cTn id="221" dur="500"/>
                                        <p:tgtEl>
                                          <p:spTgt spid="10"/>
                                        </p:tgtEl>
                                        <p:attrNameLst>
                                          <p:attrName>ppt_w</p:attrName>
                                        </p:attrNameLst>
                                      </p:cBhvr>
                                      <p:tavLst>
                                        <p:tav tm="0">
                                          <p:val>
                                            <p:strVal val="ppt_w"/>
                                          </p:val>
                                        </p:tav>
                                        <p:tav tm="100000">
                                          <p:val>
                                            <p:fltVal val="0"/>
                                          </p:val>
                                        </p:tav>
                                      </p:tavLst>
                                    </p:anim>
                                    <p:anim calcmode="lin" valueType="num">
                                      <p:cBhvr>
                                        <p:cTn id="222" dur="500"/>
                                        <p:tgtEl>
                                          <p:spTgt spid="10"/>
                                        </p:tgtEl>
                                        <p:attrNameLst>
                                          <p:attrName>ppt_h</p:attrName>
                                        </p:attrNameLst>
                                      </p:cBhvr>
                                      <p:tavLst>
                                        <p:tav tm="0">
                                          <p:val>
                                            <p:strVal val="ppt_h"/>
                                          </p:val>
                                        </p:tav>
                                        <p:tav tm="100000">
                                          <p:val>
                                            <p:fltVal val="0"/>
                                          </p:val>
                                        </p:tav>
                                      </p:tavLst>
                                    </p:anim>
                                    <p:animEffect transition="out" filter="fade">
                                      <p:cBhvr>
                                        <p:cTn id="223" dur="500"/>
                                        <p:tgtEl>
                                          <p:spTgt spid="10"/>
                                        </p:tgtEl>
                                      </p:cBhvr>
                                    </p:animEffect>
                                    <p:set>
                                      <p:cBhvr>
                                        <p:cTn id="224"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25" restart="whenNotActive" fill="hold" evtFilter="cancelBubble" nodeType="interactiveSeq">
                <p:stCondLst>
                  <p:cond evt="onClick" delay="0">
                    <p:tgtEl>
                      <p:spTgt spid="26"/>
                    </p:tgtEl>
                  </p:cond>
                </p:stCondLst>
                <p:endSync evt="end" delay="0">
                  <p:rtn val="all"/>
                </p:endSync>
                <p:childTnLst>
                  <p:par>
                    <p:cTn id="226" fill="hold">
                      <p:stCondLst>
                        <p:cond delay="0"/>
                      </p:stCondLst>
                      <p:childTnLst>
                        <p:par>
                          <p:cTn id="227" fill="hold">
                            <p:stCondLst>
                              <p:cond delay="0"/>
                            </p:stCondLst>
                            <p:childTnLst>
                              <p:par>
                                <p:cTn id="228" presetID="1" presetClass="emph" presetSubtype="2" fill="hold" nodeType="clickEffect">
                                  <p:stCondLst>
                                    <p:cond delay="0"/>
                                  </p:stCondLst>
                                  <p:childTnLst>
                                    <p:animClr clrSpc="rgb" dir="cw">
                                      <p:cBhvr>
                                        <p:cTn id="229" dur="2000" fill="hold"/>
                                        <p:tgtEl>
                                          <p:spTgt spid="26"/>
                                        </p:tgtEl>
                                        <p:attrNameLst>
                                          <p:attrName>fillcolor</p:attrName>
                                        </p:attrNameLst>
                                      </p:cBhvr>
                                      <p:to>
                                        <a:schemeClr val="accent2"/>
                                      </p:to>
                                    </p:animClr>
                                    <p:set>
                                      <p:cBhvr>
                                        <p:cTn id="230" dur="2000" fill="hold"/>
                                        <p:tgtEl>
                                          <p:spTgt spid="26"/>
                                        </p:tgtEl>
                                        <p:attrNameLst>
                                          <p:attrName>fill.type</p:attrName>
                                        </p:attrNameLst>
                                      </p:cBhvr>
                                      <p:to>
                                        <p:strVal val="solid"/>
                                      </p:to>
                                    </p:set>
                                    <p:set>
                                      <p:cBhvr>
                                        <p:cTn id="231" dur="20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232" restart="whenNotActive" fill="hold" evtFilter="cancelBubble" nodeType="interactiveSeq">
                <p:stCondLst>
                  <p:cond evt="onClick" delay="0">
                    <p:tgtEl>
                      <p:spTgt spid="14"/>
                    </p:tgtEl>
                  </p:cond>
                </p:stCondLst>
                <p:endSync evt="end" delay="0">
                  <p:rtn val="all"/>
                </p:endSync>
                <p:childTnLst>
                  <p:par>
                    <p:cTn id="233" fill="hold">
                      <p:stCondLst>
                        <p:cond delay="0"/>
                      </p:stCondLst>
                      <p:childTnLst>
                        <p:par>
                          <p:cTn id="234" fill="hold">
                            <p:stCondLst>
                              <p:cond delay="0"/>
                            </p:stCondLst>
                            <p:childTnLst>
                              <p:par>
                                <p:cTn id="235" presetID="53" presetClass="exit" presetSubtype="32" fill="hold" grpId="1" nodeType="clickEffect">
                                  <p:stCondLst>
                                    <p:cond delay="0"/>
                                  </p:stCondLst>
                                  <p:childTnLst>
                                    <p:anim calcmode="lin" valueType="num">
                                      <p:cBhvr>
                                        <p:cTn id="236" dur="500"/>
                                        <p:tgtEl>
                                          <p:spTgt spid="14"/>
                                        </p:tgtEl>
                                        <p:attrNameLst>
                                          <p:attrName>ppt_w</p:attrName>
                                        </p:attrNameLst>
                                      </p:cBhvr>
                                      <p:tavLst>
                                        <p:tav tm="0">
                                          <p:val>
                                            <p:strVal val="ppt_w"/>
                                          </p:val>
                                        </p:tav>
                                        <p:tav tm="100000">
                                          <p:val>
                                            <p:fltVal val="0"/>
                                          </p:val>
                                        </p:tav>
                                      </p:tavLst>
                                    </p:anim>
                                    <p:anim calcmode="lin" valueType="num">
                                      <p:cBhvr>
                                        <p:cTn id="237" dur="500"/>
                                        <p:tgtEl>
                                          <p:spTgt spid="14"/>
                                        </p:tgtEl>
                                        <p:attrNameLst>
                                          <p:attrName>ppt_h</p:attrName>
                                        </p:attrNameLst>
                                      </p:cBhvr>
                                      <p:tavLst>
                                        <p:tav tm="0">
                                          <p:val>
                                            <p:strVal val="ppt_h"/>
                                          </p:val>
                                        </p:tav>
                                        <p:tav tm="100000">
                                          <p:val>
                                            <p:fltVal val="0"/>
                                          </p:val>
                                        </p:tav>
                                      </p:tavLst>
                                    </p:anim>
                                    <p:animEffect transition="out" filter="fade">
                                      <p:cBhvr>
                                        <p:cTn id="238" dur="500"/>
                                        <p:tgtEl>
                                          <p:spTgt spid="14"/>
                                        </p:tgtEl>
                                      </p:cBhvr>
                                    </p:animEffect>
                                    <p:set>
                                      <p:cBhvr>
                                        <p:cTn id="23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40" restart="whenNotActive" fill="hold" evtFilter="cancelBubble" nodeType="interactiveSeq">
                <p:stCondLst>
                  <p:cond evt="onClick" delay="0">
                    <p:tgtEl>
                      <p:spTgt spid="27"/>
                    </p:tgtEl>
                  </p:cond>
                </p:stCondLst>
                <p:endSync evt="end" delay="0">
                  <p:rtn val="all"/>
                </p:endSync>
                <p:childTnLst>
                  <p:par>
                    <p:cTn id="241" fill="hold">
                      <p:stCondLst>
                        <p:cond delay="0"/>
                      </p:stCondLst>
                      <p:childTnLst>
                        <p:par>
                          <p:cTn id="242" fill="hold">
                            <p:stCondLst>
                              <p:cond delay="0"/>
                            </p:stCondLst>
                            <p:childTnLst>
                              <p:par>
                                <p:cTn id="243" presetID="53" presetClass="exit" presetSubtype="32" fill="hold" grpId="1" nodeType="clickEffect">
                                  <p:stCondLst>
                                    <p:cond delay="0"/>
                                  </p:stCondLst>
                                  <p:childTnLst>
                                    <p:anim calcmode="lin" valueType="num">
                                      <p:cBhvr>
                                        <p:cTn id="244" dur="500"/>
                                        <p:tgtEl>
                                          <p:spTgt spid="27"/>
                                        </p:tgtEl>
                                        <p:attrNameLst>
                                          <p:attrName>ppt_w</p:attrName>
                                        </p:attrNameLst>
                                      </p:cBhvr>
                                      <p:tavLst>
                                        <p:tav tm="0">
                                          <p:val>
                                            <p:strVal val="ppt_w"/>
                                          </p:val>
                                        </p:tav>
                                        <p:tav tm="100000">
                                          <p:val>
                                            <p:fltVal val="0"/>
                                          </p:val>
                                        </p:tav>
                                      </p:tavLst>
                                    </p:anim>
                                    <p:anim calcmode="lin" valueType="num">
                                      <p:cBhvr>
                                        <p:cTn id="245" dur="500"/>
                                        <p:tgtEl>
                                          <p:spTgt spid="27"/>
                                        </p:tgtEl>
                                        <p:attrNameLst>
                                          <p:attrName>ppt_h</p:attrName>
                                        </p:attrNameLst>
                                      </p:cBhvr>
                                      <p:tavLst>
                                        <p:tav tm="0">
                                          <p:val>
                                            <p:strVal val="ppt_h"/>
                                          </p:val>
                                        </p:tav>
                                        <p:tav tm="100000">
                                          <p:val>
                                            <p:fltVal val="0"/>
                                          </p:val>
                                        </p:tav>
                                      </p:tavLst>
                                    </p:anim>
                                    <p:animEffect transition="out" filter="fade">
                                      <p:cBhvr>
                                        <p:cTn id="246" dur="500"/>
                                        <p:tgtEl>
                                          <p:spTgt spid="27"/>
                                        </p:tgtEl>
                                      </p:cBhvr>
                                    </p:animEffect>
                                    <p:set>
                                      <p:cBhvr>
                                        <p:cTn id="24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48" restart="whenNotActive" fill="hold" evtFilter="cancelBubble" nodeType="interactiveSeq">
                <p:stCondLst>
                  <p:cond evt="onClick" delay="0">
                    <p:tgtEl>
                      <p:spTgt spid="24"/>
                    </p:tgtEl>
                  </p:cond>
                </p:stCondLst>
                <p:endSync evt="end" delay="0">
                  <p:rtn val="all"/>
                </p:endSync>
                <p:childTnLst>
                  <p:par>
                    <p:cTn id="249" fill="hold">
                      <p:stCondLst>
                        <p:cond delay="0"/>
                      </p:stCondLst>
                      <p:childTnLst>
                        <p:par>
                          <p:cTn id="250" fill="hold">
                            <p:stCondLst>
                              <p:cond delay="0"/>
                            </p:stCondLst>
                            <p:childTnLst>
                              <p:par>
                                <p:cTn id="251" presetID="53" presetClass="exit" presetSubtype="32" fill="hold" grpId="1" nodeType="clickEffect">
                                  <p:stCondLst>
                                    <p:cond delay="0"/>
                                  </p:stCondLst>
                                  <p:childTnLst>
                                    <p:anim calcmode="lin" valueType="num">
                                      <p:cBhvr>
                                        <p:cTn id="252" dur="500"/>
                                        <p:tgtEl>
                                          <p:spTgt spid="24"/>
                                        </p:tgtEl>
                                        <p:attrNameLst>
                                          <p:attrName>ppt_w</p:attrName>
                                        </p:attrNameLst>
                                      </p:cBhvr>
                                      <p:tavLst>
                                        <p:tav tm="0">
                                          <p:val>
                                            <p:strVal val="ppt_w"/>
                                          </p:val>
                                        </p:tav>
                                        <p:tav tm="100000">
                                          <p:val>
                                            <p:fltVal val="0"/>
                                          </p:val>
                                        </p:tav>
                                      </p:tavLst>
                                    </p:anim>
                                    <p:anim calcmode="lin" valueType="num">
                                      <p:cBhvr>
                                        <p:cTn id="253" dur="500"/>
                                        <p:tgtEl>
                                          <p:spTgt spid="24"/>
                                        </p:tgtEl>
                                        <p:attrNameLst>
                                          <p:attrName>ppt_h</p:attrName>
                                        </p:attrNameLst>
                                      </p:cBhvr>
                                      <p:tavLst>
                                        <p:tav tm="0">
                                          <p:val>
                                            <p:strVal val="ppt_h"/>
                                          </p:val>
                                        </p:tav>
                                        <p:tav tm="100000">
                                          <p:val>
                                            <p:fltVal val="0"/>
                                          </p:val>
                                        </p:tav>
                                      </p:tavLst>
                                    </p:anim>
                                    <p:animEffect transition="out" filter="fade">
                                      <p:cBhvr>
                                        <p:cTn id="254" dur="500"/>
                                        <p:tgtEl>
                                          <p:spTgt spid="24"/>
                                        </p:tgtEl>
                                      </p:cBhvr>
                                    </p:animEffect>
                                    <p:set>
                                      <p:cBhvr>
                                        <p:cTn id="25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56" restart="whenNotActive" fill="hold" evtFilter="cancelBubble" nodeType="interactiveSeq">
                <p:stCondLst>
                  <p:cond evt="onClick" delay="0">
                    <p:tgtEl>
                      <p:spTgt spid="21"/>
                    </p:tgtEl>
                  </p:cond>
                </p:stCondLst>
                <p:endSync evt="end" delay="0">
                  <p:rtn val="all"/>
                </p:endSync>
                <p:childTnLst>
                  <p:par>
                    <p:cTn id="257" fill="hold">
                      <p:stCondLst>
                        <p:cond delay="0"/>
                      </p:stCondLst>
                      <p:childTnLst>
                        <p:par>
                          <p:cTn id="258" fill="hold">
                            <p:stCondLst>
                              <p:cond delay="0"/>
                            </p:stCondLst>
                            <p:childTnLst>
                              <p:par>
                                <p:cTn id="259" presetID="53" presetClass="exit" presetSubtype="32" fill="hold" grpId="1" nodeType="clickEffect">
                                  <p:stCondLst>
                                    <p:cond delay="0"/>
                                  </p:stCondLst>
                                  <p:childTnLst>
                                    <p:anim calcmode="lin" valueType="num">
                                      <p:cBhvr>
                                        <p:cTn id="260" dur="500"/>
                                        <p:tgtEl>
                                          <p:spTgt spid="21"/>
                                        </p:tgtEl>
                                        <p:attrNameLst>
                                          <p:attrName>ppt_w</p:attrName>
                                        </p:attrNameLst>
                                      </p:cBhvr>
                                      <p:tavLst>
                                        <p:tav tm="0">
                                          <p:val>
                                            <p:strVal val="ppt_w"/>
                                          </p:val>
                                        </p:tav>
                                        <p:tav tm="100000">
                                          <p:val>
                                            <p:fltVal val="0"/>
                                          </p:val>
                                        </p:tav>
                                      </p:tavLst>
                                    </p:anim>
                                    <p:anim calcmode="lin" valueType="num">
                                      <p:cBhvr>
                                        <p:cTn id="261" dur="500"/>
                                        <p:tgtEl>
                                          <p:spTgt spid="21"/>
                                        </p:tgtEl>
                                        <p:attrNameLst>
                                          <p:attrName>ppt_h</p:attrName>
                                        </p:attrNameLst>
                                      </p:cBhvr>
                                      <p:tavLst>
                                        <p:tav tm="0">
                                          <p:val>
                                            <p:strVal val="ppt_h"/>
                                          </p:val>
                                        </p:tav>
                                        <p:tav tm="100000">
                                          <p:val>
                                            <p:fltVal val="0"/>
                                          </p:val>
                                        </p:tav>
                                      </p:tavLst>
                                    </p:anim>
                                    <p:animEffect transition="out" filter="fade">
                                      <p:cBhvr>
                                        <p:cTn id="262" dur="500"/>
                                        <p:tgtEl>
                                          <p:spTgt spid="21"/>
                                        </p:tgtEl>
                                      </p:cBhvr>
                                    </p:animEffect>
                                    <p:set>
                                      <p:cBhvr>
                                        <p:cTn id="26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4" restart="whenNotActive" fill="hold" evtFilter="cancelBubble" nodeType="interactiveSeq">
                <p:stCondLst>
                  <p:cond evt="onClick" delay="0">
                    <p:tgtEl>
                      <p:spTgt spid="15"/>
                    </p:tgtEl>
                  </p:cond>
                </p:stCondLst>
                <p:endSync evt="end" delay="0">
                  <p:rtn val="all"/>
                </p:endSync>
                <p:childTnLst>
                  <p:par>
                    <p:cTn id="265" fill="hold">
                      <p:stCondLst>
                        <p:cond delay="0"/>
                      </p:stCondLst>
                      <p:childTnLst>
                        <p:par>
                          <p:cTn id="266" fill="hold">
                            <p:stCondLst>
                              <p:cond delay="0"/>
                            </p:stCondLst>
                            <p:childTnLst>
                              <p:par>
                                <p:cTn id="267" presetID="53" presetClass="exit" presetSubtype="32" fill="hold" grpId="1" nodeType="clickEffect">
                                  <p:stCondLst>
                                    <p:cond delay="0"/>
                                  </p:stCondLst>
                                  <p:childTnLst>
                                    <p:anim calcmode="lin" valueType="num">
                                      <p:cBhvr>
                                        <p:cTn id="268" dur="500"/>
                                        <p:tgtEl>
                                          <p:spTgt spid="15"/>
                                        </p:tgtEl>
                                        <p:attrNameLst>
                                          <p:attrName>ppt_w</p:attrName>
                                        </p:attrNameLst>
                                      </p:cBhvr>
                                      <p:tavLst>
                                        <p:tav tm="0">
                                          <p:val>
                                            <p:strVal val="ppt_w"/>
                                          </p:val>
                                        </p:tav>
                                        <p:tav tm="100000">
                                          <p:val>
                                            <p:fltVal val="0"/>
                                          </p:val>
                                        </p:tav>
                                      </p:tavLst>
                                    </p:anim>
                                    <p:anim calcmode="lin" valueType="num">
                                      <p:cBhvr>
                                        <p:cTn id="269" dur="500"/>
                                        <p:tgtEl>
                                          <p:spTgt spid="15"/>
                                        </p:tgtEl>
                                        <p:attrNameLst>
                                          <p:attrName>ppt_h</p:attrName>
                                        </p:attrNameLst>
                                      </p:cBhvr>
                                      <p:tavLst>
                                        <p:tav tm="0">
                                          <p:val>
                                            <p:strVal val="ppt_h"/>
                                          </p:val>
                                        </p:tav>
                                        <p:tav tm="100000">
                                          <p:val>
                                            <p:fltVal val="0"/>
                                          </p:val>
                                        </p:tav>
                                      </p:tavLst>
                                    </p:anim>
                                    <p:animEffect transition="out" filter="fade">
                                      <p:cBhvr>
                                        <p:cTn id="270" dur="500"/>
                                        <p:tgtEl>
                                          <p:spTgt spid="15"/>
                                        </p:tgtEl>
                                      </p:cBhvr>
                                    </p:animEffect>
                                    <p:set>
                                      <p:cBhvr>
                                        <p:cTn id="27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72" restart="whenNotActive" fill="hold" evtFilter="cancelBubble" nodeType="interactiveSeq">
                <p:stCondLst>
                  <p:cond evt="onClick" delay="0">
                    <p:tgtEl>
                      <p:spTgt spid="16"/>
                    </p:tgtEl>
                  </p:cond>
                </p:stCondLst>
                <p:endSync evt="end" delay="0">
                  <p:rtn val="all"/>
                </p:endSync>
                <p:childTnLst>
                  <p:par>
                    <p:cTn id="273" fill="hold">
                      <p:stCondLst>
                        <p:cond delay="0"/>
                      </p:stCondLst>
                      <p:childTnLst>
                        <p:par>
                          <p:cTn id="274" fill="hold">
                            <p:stCondLst>
                              <p:cond delay="0"/>
                            </p:stCondLst>
                            <p:childTnLst>
                              <p:par>
                                <p:cTn id="275" presetID="1" presetClass="emph" presetSubtype="2" fill="hold" nodeType="clickEffect">
                                  <p:stCondLst>
                                    <p:cond delay="0"/>
                                  </p:stCondLst>
                                  <p:childTnLst>
                                    <p:animClr clrSpc="rgb" dir="cw">
                                      <p:cBhvr>
                                        <p:cTn id="276" dur="2000" fill="hold"/>
                                        <p:tgtEl>
                                          <p:spTgt spid="16"/>
                                        </p:tgtEl>
                                        <p:attrNameLst>
                                          <p:attrName>fillcolor</p:attrName>
                                        </p:attrNameLst>
                                      </p:cBhvr>
                                      <p:to>
                                        <a:schemeClr val="accent2"/>
                                      </p:to>
                                    </p:animClr>
                                    <p:set>
                                      <p:cBhvr>
                                        <p:cTn id="277" dur="2000" fill="hold"/>
                                        <p:tgtEl>
                                          <p:spTgt spid="16"/>
                                        </p:tgtEl>
                                        <p:attrNameLst>
                                          <p:attrName>fill.type</p:attrName>
                                        </p:attrNameLst>
                                      </p:cBhvr>
                                      <p:to>
                                        <p:strVal val="solid"/>
                                      </p:to>
                                    </p:set>
                                    <p:set>
                                      <p:cBhvr>
                                        <p:cTn id="278"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279" restart="whenNotActive" fill="hold" evtFilter="cancelBubble" nodeType="interactiveSeq">
                <p:stCondLst>
                  <p:cond evt="onClick" delay="0">
                    <p:tgtEl>
                      <p:spTgt spid="17"/>
                    </p:tgtEl>
                  </p:cond>
                </p:stCondLst>
                <p:endSync evt="end" delay="0">
                  <p:rtn val="all"/>
                </p:endSync>
                <p:childTnLst>
                  <p:par>
                    <p:cTn id="280" fill="hold">
                      <p:stCondLst>
                        <p:cond delay="0"/>
                      </p:stCondLst>
                      <p:childTnLst>
                        <p:par>
                          <p:cTn id="281" fill="hold">
                            <p:stCondLst>
                              <p:cond delay="0"/>
                            </p:stCondLst>
                            <p:childTnLst>
                              <p:par>
                                <p:cTn id="282" presetID="53" presetClass="exit" presetSubtype="32" fill="hold" grpId="1" nodeType="clickEffect">
                                  <p:stCondLst>
                                    <p:cond delay="0"/>
                                  </p:stCondLst>
                                  <p:childTnLst>
                                    <p:anim calcmode="lin" valueType="num">
                                      <p:cBhvr>
                                        <p:cTn id="283" dur="500"/>
                                        <p:tgtEl>
                                          <p:spTgt spid="17"/>
                                        </p:tgtEl>
                                        <p:attrNameLst>
                                          <p:attrName>ppt_w</p:attrName>
                                        </p:attrNameLst>
                                      </p:cBhvr>
                                      <p:tavLst>
                                        <p:tav tm="0">
                                          <p:val>
                                            <p:strVal val="ppt_w"/>
                                          </p:val>
                                        </p:tav>
                                        <p:tav tm="100000">
                                          <p:val>
                                            <p:fltVal val="0"/>
                                          </p:val>
                                        </p:tav>
                                      </p:tavLst>
                                    </p:anim>
                                    <p:anim calcmode="lin" valueType="num">
                                      <p:cBhvr>
                                        <p:cTn id="284" dur="500"/>
                                        <p:tgtEl>
                                          <p:spTgt spid="17"/>
                                        </p:tgtEl>
                                        <p:attrNameLst>
                                          <p:attrName>ppt_h</p:attrName>
                                        </p:attrNameLst>
                                      </p:cBhvr>
                                      <p:tavLst>
                                        <p:tav tm="0">
                                          <p:val>
                                            <p:strVal val="ppt_h"/>
                                          </p:val>
                                        </p:tav>
                                        <p:tav tm="100000">
                                          <p:val>
                                            <p:fltVal val="0"/>
                                          </p:val>
                                        </p:tav>
                                      </p:tavLst>
                                    </p:anim>
                                    <p:animEffect transition="out" filter="fade">
                                      <p:cBhvr>
                                        <p:cTn id="285" dur="500"/>
                                        <p:tgtEl>
                                          <p:spTgt spid="17"/>
                                        </p:tgtEl>
                                      </p:cBhvr>
                                    </p:animEffect>
                                    <p:set>
                                      <p:cBhvr>
                                        <p:cTn id="28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87" restart="whenNotActive" fill="hold" evtFilter="cancelBubble" nodeType="interactiveSeq">
                <p:stCondLst>
                  <p:cond evt="onClick" delay="0">
                    <p:tgtEl>
                      <p:spTgt spid="18"/>
                    </p:tgtEl>
                  </p:cond>
                </p:stCondLst>
                <p:endSync evt="end" delay="0">
                  <p:rtn val="all"/>
                </p:endSync>
                <p:childTnLst>
                  <p:par>
                    <p:cTn id="288" fill="hold">
                      <p:stCondLst>
                        <p:cond delay="0"/>
                      </p:stCondLst>
                      <p:childTnLst>
                        <p:par>
                          <p:cTn id="289" fill="hold">
                            <p:stCondLst>
                              <p:cond delay="0"/>
                            </p:stCondLst>
                            <p:childTnLst>
                              <p:par>
                                <p:cTn id="290" presetID="53" presetClass="exit" presetSubtype="32" fill="hold" grpId="1" nodeType="clickEffect">
                                  <p:stCondLst>
                                    <p:cond delay="0"/>
                                  </p:stCondLst>
                                  <p:childTnLst>
                                    <p:anim calcmode="lin" valueType="num">
                                      <p:cBhvr>
                                        <p:cTn id="291" dur="500"/>
                                        <p:tgtEl>
                                          <p:spTgt spid="18"/>
                                        </p:tgtEl>
                                        <p:attrNameLst>
                                          <p:attrName>ppt_w</p:attrName>
                                        </p:attrNameLst>
                                      </p:cBhvr>
                                      <p:tavLst>
                                        <p:tav tm="0">
                                          <p:val>
                                            <p:strVal val="ppt_w"/>
                                          </p:val>
                                        </p:tav>
                                        <p:tav tm="100000">
                                          <p:val>
                                            <p:fltVal val="0"/>
                                          </p:val>
                                        </p:tav>
                                      </p:tavLst>
                                    </p:anim>
                                    <p:anim calcmode="lin" valueType="num">
                                      <p:cBhvr>
                                        <p:cTn id="292" dur="500"/>
                                        <p:tgtEl>
                                          <p:spTgt spid="18"/>
                                        </p:tgtEl>
                                        <p:attrNameLst>
                                          <p:attrName>ppt_h</p:attrName>
                                        </p:attrNameLst>
                                      </p:cBhvr>
                                      <p:tavLst>
                                        <p:tav tm="0">
                                          <p:val>
                                            <p:strVal val="ppt_h"/>
                                          </p:val>
                                        </p:tav>
                                        <p:tav tm="100000">
                                          <p:val>
                                            <p:fltVal val="0"/>
                                          </p:val>
                                        </p:tav>
                                      </p:tavLst>
                                    </p:anim>
                                    <p:animEffect transition="out" filter="fade">
                                      <p:cBhvr>
                                        <p:cTn id="293" dur="500"/>
                                        <p:tgtEl>
                                          <p:spTgt spid="18"/>
                                        </p:tgtEl>
                                      </p:cBhvr>
                                    </p:animEffect>
                                    <p:set>
                                      <p:cBhvr>
                                        <p:cTn id="294"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95" restart="whenNotActive" fill="hold" evtFilter="cancelBubble" nodeType="interactiveSeq">
                <p:stCondLst>
                  <p:cond evt="onClick" delay="0">
                    <p:tgtEl>
                      <p:spTgt spid="19"/>
                    </p:tgtEl>
                  </p:cond>
                </p:stCondLst>
                <p:endSync evt="end" delay="0">
                  <p:rtn val="all"/>
                </p:endSync>
                <p:childTnLst>
                  <p:par>
                    <p:cTn id="296" fill="hold">
                      <p:stCondLst>
                        <p:cond delay="0"/>
                      </p:stCondLst>
                      <p:childTnLst>
                        <p:par>
                          <p:cTn id="297" fill="hold">
                            <p:stCondLst>
                              <p:cond delay="0"/>
                            </p:stCondLst>
                            <p:childTnLst>
                              <p:par>
                                <p:cTn id="298" presetID="53" presetClass="exit" presetSubtype="32" fill="hold" grpId="1" nodeType="clickEffect">
                                  <p:stCondLst>
                                    <p:cond delay="0"/>
                                  </p:stCondLst>
                                  <p:childTnLst>
                                    <p:anim calcmode="lin" valueType="num">
                                      <p:cBhvr>
                                        <p:cTn id="299" dur="500"/>
                                        <p:tgtEl>
                                          <p:spTgt spid="19"/>
                                        </p:tgtEl>
                                        <p:attrNameLst>
                                          <p:attrName>ppt_w</p:attrName>
                                        </p:attrNameLst>
                                      </p:cBhvr>
                                      <p:tavLst>
                                        <p:tav tm="0">
                                          <p:val>
                                            <p:strVal val="ppt_w"/>
                                          </p:val>
                                        </p:tav>
                                        <p:tav tm="100000">
                                          <p:val>
                                            <p:fltVal val="0"/>
                                          </p:val>
                                        </p:tav>
                                      </p:tavLst>
                                    </p:anim>
                                    <p:anim calcmode="lin" valueType="num">
                                      <p:cBhvr>
                                        <p:cTn id="300" dur="500"/>
                                        <p:tgtEl>
                                          <p:spTgt spid="19"/>
                                        </p:tgtEl>
                                        <p:attrNameLst>
                                          <p:attrName>ppt_h</p:attrName>
                                        </p:attrNameLst>
                                      </p:cBhvr>
                                      <p:tavLst>
                                        <p:tav tm="0">
                                          <p:val>
                                            <p:strVal val="ppt_h"/>
                                          </p:val>
                                        </p:tav>
                                        <p:tav tm="100000">
                                          <p:val>
                                            <p:fltVal val="0"/>
                                          </p:val>
                                        </p:tav>
                                      </p:tavLst>
                                    </p:anim>
                                    <p:animEffect transition="out" filter="fade">
                                      <p:cBhvr>
                                        <p:cTn id="301" dur="500"/>
                                        <p:tgtEl>
                                          <p:spTgt spid="19"/>
                                        </p:tgtEl>
                                      </p:cBhvr>
                                    </p:animEffect>
                                    <p:set>
                                      <p:cBhvr>
                                        <p:cTn id="30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03" restart="whenNotActive" fill="hold" evtFilter="cancelBubble" nodeType="interactiveSeq">
                <p:stCondLst>
                  <p:cond evt="onClick" delay="0">
                    <p:tgtEl>
                      <p:spTgt spid="20"/>
                    </p:tgtEl>
                  </p:cond>
                </p:stCondLst>
                <p:endSync evt="end" delay="0">
                  <p:rtn val="all"/>
                </p:endSync>
                <p:childTnLst>
                  <p:par>
                    <p:cTn id="304" fill="hold">
                      <p:stCondLst>
                        <p:cond delay="0"/>
                      </p:stCondLst>
                      <p:childTnLst>
                        <p:par>
                          <p:cTn id="305" fill="hold">
                            <p:stCondLst>
                              <p:cond delay="0"/>
                            </p:stCondLst>
                            <p:childTnLst>
                              <p:par>
                                <p:cTn id="306" presetID="53" presetClass="exit" presetSubtype="32" fill="hold" grpId="1" nodeType="clickEffect">
                                  <p:stCondLst>
                                    <p:cond delay="0"/>
                                  </p:stCondLst>
                                  <p:childTnLst>
                                    <p:anim calcmode="lin" valueType="num">
                                      <p:cBhvr>
                                        <p:cTn id="307" dur="500"/>
                                        <p:tgtEl>
                                          <p:spTgt spid="20"/>
                                        </p:tgtEl>
                                        <p:attrNameLst>
                                          <p:attrName>ppt_w</p:attrName>
                                        </p:attrNameLst>
                                      </p:cBhvr>
                                      <p:tavLst>
                                        <p:tav tm="0">
                                          <p:val>
                                            <p:strVal val="ppt_w"/>
                                          </p:val>
                                        </p:tav>
                                        <p:tav tm="100000">
                                          <p:val>
                                            <p:fltVal val="0"/>
                                          </p:val>
                                        </p:tav>
                                      </p:tavLst>
                                    </p:anim>
                                    <p:anim calcmode="lin" valueType="num">
                                      <p:cBhvr>
                                        <p:cTn id="308" dur="500"/>
                                        <p:tgtEl>
                                          <p:spTgt spid="20"/>
                                        </p:tgtEl>
                                        <p:attrNameLst>
                                          <p:attrName>ppt_h</p:attrName>
                                        </p:attrNameLst>
                                      </p:cBhvr>
                                      <p:tavLst>
                                        <p:tav tm="0">
                                          <p:val>
                                            <p:strVal val="ppt_h"/>
                                          </p:val>
                                        </p:tav>
                                        <p:tav tm="100000">
                                          <p:val>
                                            <p:fltVal val="0"/>
                                          </p:val>
                                        </p:tav>
                                      </p:tavLst>
                                    </p:anim>
                                    <p:animEffect transition="out" filter="fade">
                                      <p:cBhvr>
                                        <p:cTn id="309" dur="500"/>
                                        <p:tgtEl>
                                          <p:spTgt spid="20"/>
                                        </p:tgtEl>
                                      </p:cBhvr>
                                    </p:animEffect>
                                    <p:set>
                                      <p:cBhvr>
                                        <p:cTn id="31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11" restart="whenNotActive" fill="hold" evtFilter="cancelBubble" nodeType="interactiveSeq">
                <p:stCondLst>
                  <p:cond evt="onClick" delay="0">
                    <p:tgtEl>
                      <p:spTgt spid="22"/>
                    </p:tgtEl>
                  </p:cond>
                </p:stCondLst>
                <p:endSync evt="end" delay="0">
                  <p:rtn val="all"/>
                </p:endSync>
                <p:childTnLst>
                  <p:par>
                    <p:cTn id="312" fill="hold">
                      <p:stCondLst>
                        <p:cond delay="0"/>
                      </p:stCondLst>
                      <p:childTnLst>
                        <p:par>
                          <p:cTn id="313" fill="hold">
                            <p:stCondLst>
                              <p:cond delay="0"/>
                            </p:stCondLst>
                            <p:childTnLst>
                              <p:par>
                                <p:cTn id="314" presetID="53" presetClass="exit" presetSubtype="32" fill="hold" grpId="1" nodeType="clickEffect">
                                  <p:stCondLst>
                                    <p:cond delay="0"/>
                                  </p:stCondLst>
                                  <p:childTnLst>
                                    <p:anim calcmode="lin" valueType="num">
                                      <p:cBhvr>
                                        <p:cTn id="315" dur="500"/>
                                        <p:tgtEl>
                                          <p:spTgt spid="22"/>
                                        </p:tgtEl>
                                        <p:attrNameLst>
                                          <p:attrName>ppt_w</p:attrName>
                                        </p:attrNameLst>
                                      </p:cBhvr>
                                      <p:tavLst>
                                        <p:tav tm="0">
                                          <p:val>
                                            <p:strVal val="ppt_w"/>
                                          </p:val>
                                        </p:tav>
                                        <p:tav tm="100000">
                                          <p:val>
                                            <p:fltVal val="0"/>
                                          </p:val>
                                        </p:tav>
                                      </p:tavLst>
                                    </p:anim>
                                    <p:anim calcmode="lin" valueType="num">
                                      <p:cBhvr>
                                        <p:cTn id="316" dur="500"/>
                                        <p:tgtEl>
                                          <p:spTgt spid="22"/>
                                        </p:tgtEl>
                                        <p:attrNameLst>
                                          <p:attrName>ppt_h</p:attrName>
                                        </p:attrNameLst>
                                      </p:cBhvr>
                                      <p:tavLst>
                                        <p:tav tm="0">
                                          <p:val>
                                            <p:strVal val="ppt_h"/>
                                          </p:val>
                                        </p:tav>
                                        <p:tav tm="100000">
                                          <p:val>
                                            <p:fltVal val="0"/>
                                          </p:val>
                                        </p:tav>
                                      </p:tavLst>
                                    </p:anim>
                                    <p:animEffect transition="out" filter="fade">
                                      <p:cBhvr>
                                        <p:cTn id="317" dur="500"/>
                                        <p:tgtEl>
                                          <p:spTgt spid="22"/>
                                        </p:tgtEl>
                                      </p:cBhvr>
                                    </p:animEffect>
                                    <p:set>
                                      <p:cBhvr>
                                        <p:cTn id="318"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19" restart="whenNotActive" fill="hold" evtFilter="cancelBubble" nodeType="interactiveSeq">
                <p:stCondLst>
                  <p:cond evt="onClick" delay="0">
                    <p:tgtEl>
                      <p:spTgt spid="23"/>
                    </p:tgtEl>
                  </p:cond>
                </p:stCondLst>
                <p:endSync evt="end" delay="0">
                  <p:rtn val="all"/>
                </p:endSync>
                <p:childTnLst>
                  <p:par>
                    <p:cTn id="320" fill="hold">
                      <p:stCondLst>
                        <p:cond delay="0"/>
                      </p:stCondLst>
                      <p:childTnLst>
                        <p:par>
                          <p:cTn id="321" fill="hold">
                            <p:stCondLst>
                              <p:cond delay="0"/>
                            </p:stCondLst>
                            <p:childTnLst>
                              <p:par>
                                <p:cTn id="322" presetID="53" presetClass="exit" presetSubtype="32" fill="hold" grpId="1" nodeType="clickEffect">
                                  <p:stCondLst>
                                    <p:cond delay="0"/>
                                  </p:stCondLst>
                                  <p:childTnLst>
                                    <p:anim calcmode="lin" valueType="num">
                                      <p:cBhvr>
                                        <p:cTn id="323" dur="500"/>
                                        <p:tgtEl>
                                          <p:spTgt spid="23"/>
                                        </p:tgtEl>
                                        <p:attrNameLst>
                                          <p:attrName>ppt_w</p:attrName>
                                        </p:attrNameLst>
                                      </p:cBhvr>
                                      <p:tavLst>
                                        <p:tav tm="0">
                                          <p:val>
                                            <p:strVal val="ppt_w"/>
                                          </p:val>
                                        </p:tav>
                                        <p:tav tm="100000">
                                          <p:val>
                                            <p:fltVal val="0"/>
                                          </p:val>
                                        </p:tav>
                                      </p:tavLst>
                                    </p:anim>
                                    <p:anim calcmode="lin" valueType="num">
                                      <p:cBhvr>
                                        <p:cTn id="324" dur="500"/>
                                        <p:tgtEl>
                                          <p:spTgt spid="23"/>
                                        </p:tgtEl>
                                        <p:attrNameLst>
                                          <p:attrName>ppt_h</p:attrName>
                                        </p:attrNameLst>
                                      </p:cBhvr>
                                      <p:tavLst>
                                        <p:tav tm="0">
                                          <p:val>
                                            <p:strVal val="ppt_h"/>
                                          </p:val>
                                        </p:tav>
                                        <p:tav tm="100000">
                                          <p:val>
                                            <p:fltVal val="0"/>
                                          </p:val>
                                        </p:tav>
                                      </p:tavLst>
                                    </p:anim>
                                    <p:animEffect transition="out" filter="fade">
                                      <p:cBhvr>
                                        <p:cTn id="325" dur="500"/>
                                        <p:tgtEl>
                                          <p:spTgt spid="23"/>
                                        </p:tgtEl>
                                      </p:cBhvr>
                                    </p:animEffect>
                                    <p:set>
                                      <p:cBhvr>
                                        <p:cTn id="326"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5" grpId="0" animBg="1"/>
      <p:bldP spid="6" grpId="0"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6" grpId="0" animBg="1"/>
      <p:bldP spid="27" grpId="0" animBg="1"/>
      <p:bldP spid="27"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Las 20 mejores plantillas gratuitas de álbum de fotos y presentaciones de  diapositivas para PowerPoint este 2020">
            <a:extLst>
              <a:ext uri="{FF2B5EF4-FFF2-40B4-BE49-F238E27FC236}">
                <a16:creationId xmlns:a16="http://schemas.microsoft.com/office/drawing/2014/main" id="{3B4EEA5A-B874-4E6E-849C-3F256CE972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518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A0B4DE6A-027F-4EA8-928C-F63183739F60}"/>
              </a:ext>
            </a:extLst>
          </p:cNvPr>
          <p:cNvSpPr>
            <a:spLocks noGrp="1"/>
          </p:cNvSpPr>
          <p:nvPr>
            <p:ph sz="quarter" idx="13"/>
          </p:nvPr>
        </p:nvSpPr>
        <p:spPr>
          <a:xfrm>
            <a:off x="1557555" y="1121329"/>
            <a:ext cx="9076889" cy="5181599"/>
          </a:xfr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2500"/>
          </a:bodyPr>
          <a:lstStyle/>
          <a:p>
            <a:pPr marL="457200" indent="-457200">
              <a:buFont typeface="+mj-lt"/>
              <a:buAutoNum type="arabicParenR"/>
            </a:pPr>
            <a:r>
              <a:rPr lang="es-MX" b="0" i="0" dirty="0">
                <a:solidFill>
                  <a:srgbClr val="030303"/>
                </a:solidFill>
                <a:effectLst/>
                <a:latin typeface="Roboto" panose="02000000000000000000" pitchFamily="2" charset="0"/>
              </a:rPr>
              <a:t>Este capítulo constituye el final del libro de Génesis, pero no el final de la historia. </a:t>
            </a:r>
          </a:p>
          <a:p>
            <a:pPr marL="457200" indent="-457200">
              <a:buFont typeface="+mj-lt"/>
              <a:buAutoNum type="arabicParenR"/>
            </a:pPr>
            <a:r>
              <a:rPr lang="es-MX" b="0" i="0" dirty="0">
                <a:solidFill>
                  <a:srgbClr val="030303"/>
                </a:solidFill>
                <a:effectLst/>
                <a:latin typeface="Roboto" panose="02000000000000000000" pitchFamily="2" charset="0"/>
              </a:rPr>
              <a:t>De hecho, la historia apenas ha comenzado. </a:t>
            </a:r>
          </a:p>
          <a:p>
            <a:pPr marL="457200" indent="-457200">
              <a:buFont typeface="+mj-lt"/>
              <a:buAutoNum type="arabicParenR"/>
            </a:pPr>
            <a:r>
              <a:rPr lang="es-MX" b="0" i="0" dirty="0">
                <a:solidFill>
                  <a:srgbClr val="030303"/>
                </a:solidFill>
                <a:effectLst/>
                <a:latin typeface="Roboto" panose="02000000000000000000" pitchFamily="2" charset="0"/>
              </a:rPr>
              <a:t>Génesis 50 nos da el versículo con el que debemos de entender todo el libro ya que nos declara que Dios ha utilizado todo el mal, pecado y sufrimiento y lo ha tornado para bien. </a:t>
            </a:r>
          </a:p>
          <a:p>
            <a:pPr marL="457200" indent="-457200">
              <a:buFont typeface="+mj-lt"/>
              <a:buAutoNum type="arabicParenR"/>
            </a:pPr>
            <a:r>
              <a:rPr lang="es-MX" b="0" i="0" dirty="0">
                <a:solidFill>
                  <a:srgbClr val="030303"/>
                </a:solidFill>
                <a:effectLst/>
                <a:latin typeface="Roboto" panose="02000000000000000000" pitchFamily="2" charset="0"/>
              </a:rPr>
              <a:t>Toda la historia de la redención es Dios tornando las cosas para bien. </a:t>
            </a:r>
          </a:p>
          <a:p>
            <a:pPr marL="457200" indent="-457200">
              <a:buFont typeface="+mj-lt"/>
              <a:buAutoNum type="arabicParenR"/>
            </a:pPr>
            <a:r>
              <a:rPr lang="es-MX" b="0" i="0" dirty="0">
                <a:solidFill>
                  <a:srgbClr val="030303"/>
                </a:solidFill>
                <a:effectLst/>
                <a:latin typeface="Roboto" panose="02000000000000000000" pitchFamily="2" charset="0"/>
              </a:rPr>
              <a:t>Además, este último capítulo nos enseña que, aunque la muerte puede conmovernos en nuestro ser, si estamos en el Señor podemos morir confiados en la esperanza que no avergüenza. Podemos morir confiados en las promesas del Señor.</a:t>
            </a:r>
            <a:endParaRPr lang="es-CL" dirty="0"/>
          </a:p>
        </p:txBody>
      </p:sp>
      <p:sp>
        <p:nvSpPr>
          <p:cNvPr id="5" name="Rectángulo 4">
            <a:extLst>
              <a:ext uri="{FF2B5EF4-FFF2-40B4-BE49-F238E27FC236}">
                <a16:creationId xmlns:a16="http://schemas.microsoft.com/office/drawing/2014/main" id="{273A5CCB-C7FE-47B1-9E15-569A9CFCBEEC}"/>
              </a:ext>
            </a:extLst>
          </p:cNvPr>
          <p:cNvSpPr/>
          <p:nvPr/>
        </p:nvSpPr>
        <p:spPr>
          <a:xfrm>
            <a:off x="8984609" y="6283354"/>
            <a:ext cx="3137483" cy="45300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bg2"/>
              </a:solidFill>
            </a:endParaRPr>
          </a:p>
        </p:txBody>
      </p:sp>
      <p:sp>
        <p:nvSpPr>
          <p:cNvPr id="6" name="CuadroTexto 5">
            <a:extLst>
              <a:ext uri="{FF2B5EF4-FFF2-40B4-BE49-F238E27FC236}">
                <a16:creationId xmlns:a16="http://schemas.microsoft.com/office/drawing/2014/main" id="{42AD9142-6E5D-4324-A6F2-4A1047D1B35B}"/>
              </a:ext>
            </a:extLst>
          </p:cNvPr>
          <p:cNvSpPr txBox="1"/>
          <p:nvPr/>
        </p:nvSpPr>
        <p:spPr>
          <a:xfrm>
            <a:off x="1746308" y="212314"/>
            <a:ext cx="8699382" cy="707886"/>
          </a:xfrm>
          <a:prstGeom prst="rect">
            <a:avLst/>
          </a:prstGeom>
          <a:noFill/>
        </p:spPr>
        <p:txBody>
          <a:bodyPr wrap="square" rtlCol="0">
            <a:spAutoFit/>
          </a:bodyPr>
          <a:lstStyle/>
          <a:p>
            <a:pPr algn="ctr"/>
            <a:r>
              <a:rPr lang="es-MX" sz="4000" dirty="0">
                <a:latin typeface="Gill Sans Ultra Bold Condensed" panose="020B0A06020104020203" pitchFamily="34" charset="0"/>
              </a:rPr>
              <a:t>INTRODUCCIÓN GÉNESIS CAPITULO 50</a:t>
            </a:r>
            <a:endParaRPr lang="es-CL" sz="4000" dirty="0">
              <a:latin typeface="Gill Sans Ultra Bold Condensed" panose="020B0A06020104020203" pitchFamily="34" charset="0"/>
            </a:endParaRPr>
          </a:p>
        </p:txBody>
      </p:sp>
    </p:spTree>
    <p:extLst>
      <p:ext uri="{BB962C8B-B14F-4D97-AF65-F5344CB8AC3E}">
        <p14:creationId xmlns:p14="http://schemas.microsoft.com/office/powerpoint/2010/main" val="166517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 calcmode="lin" valueType="num">
                                      <p:cBhvr>
                                        <p:cTn id="15" dur="1000" fill="hold"/>
                                        <p:tgtEl>
                                          <p:spTgt spid="3">
                                            <p:bg/>
                                          </p:spTgt>
                                        </p:tgtEl>
                                        <p:attrNameLst>
                                          <p:attrName>ppt_w</p:attrName>
                                        </p:attrNameLst>
                                      </p:cBhvr>
                                      <p:tavLst>
                                        <p:tav tm="0">
                                          <p:val>
                                            <p:fltVal val="0"/>
                                          </p:val>
                                        </p:tav>
                                        <p:tav tm="100000">
                                          <p:val>
                                            <p:strVal val="#ppt_w"/>
                                          </p:val>
                                        </p:tav>
                                      </p:tavLst>
                                    </p:anim>
                                    <p:anim calcmode="lin" valueType="num">
                                      <p:cBhvr>
                                        <p:cTn id="16" dur="1000" fill="hold"/>
                                        <p:tgtEl>
                                          <p:spTgt spid="3">
                                            <p:bg/>
                                          </p:spTgt>
                                        </p:tgtEl>
                                        <p:attrNameLst>
                                          <p:attrName>ppt_h</p:attrName>
                                        </p:attrNameLst>
                                      </p:cBhvr>
                                      <p:tavLst>
                                        <p:tav tm="0">
                                          <p:val>
                                            <p:fltVal val="0"/>
                                          </p:val>
                                        </p:tav>
                                        <p:tav tm="100000">
                                          <p:val>
                                            <p:strVal val="#ppt_h"/>
                                          </p:val>
                                        </p:tav>
                                      </p:tavLst>
                                    </p:anim>
                                    <p:anim calcmode="lin" valueType="num">
                                      <p:cBhvr>
                                        <p:cTn id="17" dur="1000" fill="hold"/>
                                        <p:tgtEl>
                                          <p:spTgt spid="3">
                                            <p:bg/>
                                          </p:spTgt>
                                        </p:tgtEl>
                                        <p:attrNameLst>
                                          <p:attrName>style.rotation</p:attrName>
                                        </p:attrNameLst>
                                      </p:cBhvr>
                                      <p:tavLst>
                                        <p:tav tm="0">
                                          <p:val>
                                            <p:fltVal val="90"/>
                                          </p:val>
                                        </p:tav>
                                        <p:tav tm="100000">
                                          <p:val>
                                            <p:fltVal val="0"/>
                                          </p:val>
                                        </p:tav>
                                      </p:tavLst>
                                    </p:anim>
                                    <p:animEffect transition="in" filter="fade">
                                      <p:cBhvr>
                                        <p:cTn id="18" dur="1000"/>
                                        <p:tgtEl>
                                          <p:spTgt spid="3">
                                            <p:bg/>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p:cTn id="2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p:cTn id="3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 calcmode="lin" valueType="num">
                                      <p:cBhvr>
                                        <p:cTn id="3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anim calcmode="lin" valueType="num">
                                      <p:cBhvr>
                                        <p:cTn id="47"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 calcmode="lin" valueType="num">
                                      <p:cBhvr>
                                        <p:cTn id="55"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58"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E8DE18-3EC3-4057-B983-E90B53797898}"/>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36ABE35C-36C7-43FA-8448-FD0D8D959C8C}"/>
              </a:ext>
            </a:extLst>
          </p:cNvPr>
          <p:cNvSpPr>
            <a:spLocks noGrp="1"/>
          </p:cNvSpPr>
          <p:nvPr>
            <p:ph sz="quarter" idx="13"/>
          </p:nvPr>
        </p:nvSpPr>
        <p:spPr/>
        <p:txBody>
          <a:bodyPr/>
          <a:lstStyle/>
          <a:p>
            <a:endParaRPr lang="es-CL"/>
          </a:p>
        </p:txBody>
      </p:sp>
      <p:sp>
        <p:nvSpPr>
          <p:cNvPr id="4" name="Marcador de texto 3">
            <a:extLst>
              <a:ext uri="{FF2B5EF4-FFF2-40B4-BE49-F238E27FC236}">
                <a16:creationId xmlns:a16="http://schemas.microsoft.com/office/drawing/2014/main" id="{E5420C61-6827-4A00-A035-ABF752DC3B44}"/>
              </a:ext>
            </a:extLst>
          </p:cNvPr>
          <p:cNvSpPr>
            <a:spLocks noGrp="1"/>
          </p:cNvSpPr>
          <p:nvPr>
            <p:ph type="body" sz="half" idx="2"/>
          </p:nvPr>
        </p:nvSpPr>
        <p:spPr/>
        <p:txBody>
          <a:bodyPr/>
          <a:lstStyle/>
          <a:p>
            <a:endParaRPr lang="es-CL"/>
          </a:p>
        </p:txBody>
      </p:sp>
      <p:pic>
        <p:nvPicPr>
          <p:cNvPr id="17410" name="Picture 2" descr="(50) Muertes de Jacob y José&#10;(50:1-3) Jacob&#10;muere y es em-&#10;balsamado (toma-&#10;ba 40 días) solo&#10;los ricos podían&#10;hacerlo.&#10;(50...">
            <a:extLst>
              <a:ext uri="{FF2B5EF4-FFF2-40B4-BE49-F238E27FC236}">
                <a16:creationId xmlns:a16="http://schemas.microsoft.com/office/drawing/2014/main" id="{4727A93D-03CD-46F6-AB5E-8446F7186E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9121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091029-B05B-4843-8AC5-CCFFC9F779CC}"/>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9DE7A563-C6A8-4691-A21F-A2E757B4C822}"/>
              </a:ext>
            </a:extLst>
          </p:cNvPr>
          <p:cNvSpPr>
            <a:spLocks noGrp="1"/>
          </p:cNvSpPr>
          <p:nvPr>
            <p:ph sz="quarter" idx="13"/>
          </p:nvPr>
        </p:nvSpPr>
        <p:spPr/>
        <p:txBody>
          <a:bodyPr/>
          <a:lstStyle/>
          <a:p>
            <a:endParaRPr lang="es-CL"/>
          </a:p>
        </p:txBody>
      </p:sp>
      <p:sp>
        <p:nvSpPr>
          <p:cNvPr id="4" name="Marcador de texto 3">
            <a:extLst>
              <a:ext uri="{FF2B5EF4-FFF2-40B4-BE49-F238E27FC236}">
                <a16:creationId xmlns:a16="http://schemas.microsoft.com/office/drawing/2014/main" id="{DE3DB0BC-7D14-4DA2-8E70-C9B5CF254C06}"/>
              </a:ext>
            </a:extLst>
          </p:cNvPr>
          <p:cNvSpPr>
            <a:spLocks noGrp="1"/>
          </p:cNvSpPr>
          <p:nvPr>
            <p:ph type="body" sz="half" idx="2"/>
          </p:nvPr>
        </p:nvSpPr>
        <p:spPr/>
        <p:txBody>
          <a:bodyPr/>
          <a:lstStyle/>
          <a:p>
            <a:endParaRPr lang="es-CL"/>
          </a:p>
        </p:txBody>
      </p:sp>
      <p:pic>
        <p:nvPicPr>
          <p:cNvPr id="18434" name="Picture 2" descr="(50) Muertes de Jacob y José&#10;(50:15-19) Han&#10;pasado 40 años y&#10;los hermanos se&#10;sienten culpables.&#10;Inventan la histo-&#10;ria de ...">
            <a:extLst>
              <a:ext uri="{FF2B5EF4-FFF2-40B4-BE49-F238E27FC236}">
                <a16:creationId xmlns:a16="http://schemas.microsoft.com/office/drawing/2014/main" id="{4130283C-BFAE-4C36-BA6F-775AE95D90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2368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AD34FE-E94E-4B49-954F-3C4134233692}"/>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D03A1A73-BACC-4E80-B5AF-E9E5CA86F7A2}"/>
              </a:ext>
            </a:extLst>
          </p:cNvPr>
          <p:cNvSpPr>
            <a:spLocks noGrp="1"/>
          </p:cNvSpPr>
          <p:nvPr>
            <p:ph sz="quarter" idx="13"/>
          </p:nvPr>
        </p:nvSpPr>
        <p:spPr/>
        <p:txBody>
          <a:bodyPr/>
          <a:lstStyle/>
          <a:p>
            <a:endParaRPr lang="es-CL"/>
          </a:p>
        </p:txBody>
      </p:sp>
      <p:sp>
        <p:nvSpPr>
          <p:cNvPr id="4" name="Marcador de texto 3">
            <a:extLst>
              <a:ext uri="{FF2B5EF4-FFF2-40B4-BE49-F238E27FC236}">
                <a16:creationId xmlns:a16="http://schemas.microsoft.com/office/drawing/2014/main" id="{85D1786D-017F-47A3-B939-E39601DBAE84}"/>
              </a:ext>
            </a:extLst>
          </p:cNvPr>
          <p:cNvSpPr>
            <a:spLocks noGrp="1"/>
          </p:cNvSpPr>
          <p:nvPr>
            <p:ph type="body" sz="half" idx="2"/>
          </p:nvPr>
        </p:nvSpPr>
        <p:spPr/>
        <p:txBody>
          <a:bodyPr/>
          <a:lstStyle/>
          <a:p>
            <a:endParaRPr lang="es-CL"/>
          </a:p>
        </p:txBody>
      </p:sp>
      <p:pic>
        <p:nvPicPr>
          <p:cNvPr id="19458" name="Picture 2" descr="(50) Muertes de Jacob y José&#10;“Ustedes pensaron&#10;hacerme mal, pero&#10;Dios cambió todo para&#10;bien, para hacer lo&#10;que hoy vemos, ...">
            <a:extLst>
              <a:ext uri="{FF2B5EF4-FFF2-40B4-BE49-F238E27FC236}">
                <a16:creationId xmlns:a16="http://schemas.microsoft.com/office/drawing/2014/main" id="{E98D7108-EA35-41FC-9095-11F965A688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325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4D516F-2C72-498F-AA65-E2DC956B928C}"/>
              </a:ext>
            </a:extLst>
          </p:cNvPr>
          <p:cNvSpPr>
            <a:spLocks noGrp="1"/>
          </p:cNvSpPr>
          <p:nvPr>
            <p:ph type="title"/>
          </p:nvPr>
        </p:nvSpPr>
        <p:spPr/>
        <p:txBody>
          <a:bodyPr/>
          <a:lstStyle/>
          <a:p>
            <a:endParaRPr lang="es-CL"/>
          </a:p>
        </p:txBody>
      </p:sp>
      <p:pic>
        <p:nvPicPr>
          <p:cNvPr id="5" name="Marcador de contenido 4">
            <a:extLst>
              <a:ext uri="{FF2B5EF4-FFF2-40B4-BE49-F238E27FC236}">
                <a16:creationId xmlns:a16="http://schemas.microsoft.com/office/drawing/2014/main" id="{E8B7585C-469C-4235-8D7D-B1B4B5788EC3}"/>
              </a:ext>
            </a:extLst>
          </p:cNvPr>
          <p:cNvPicPr>
            <a:picLocks noGrp="1" noChangeAspect="1"/>
          </p:cNvPicPr>
          <p:nvPr>
            <p:ph idx="1"/>
          </p:nvPr>
        </p:nvPicPr>
        <p:blipFill>
          <a:blip r:embed="rId2"/>
          <a:stretch>
            <a:fillRect/>
          </a:stretch>
        </p:blipFill>
        <p:spPr>
          <a:xfrm>
            <a:off x="1587" y="8955"/>
            <a:ext cx="12188826" cy="6848152"/>
          </a:xfrm>
        </p:spPr>
      </p:pic>
      <p:sp>
        <p:nvSpPr>
          <p:cNvPr id="4" name="CuadroTexto 3">
            <a:extLst>
              <a:ext uri="{FF2B5EF4-FFF2-40B4-BE49-F238E27FC236}">
                <a16:creationId xmlns:a16="http://schemas.microsoft.com/office/drawing/2014/main" id="{1C68FAE2-1B23-4963-808B-76518188BCEC}"/>
              </a:ext>
            </a:extLst>
          </p:cNvPr>
          <p:cNvSpPr txBox="1"/>
          <p:nvPr/>
        </p:nvSpPr>
        <p:spPr>
          <a:xfrm>
            <a:off x="3657600" y="818606"/>
            <a:ext cx="2046514" cy="523220"/>
          </a:xfrm>
          <a:prstGeom prst="rect">
            <a:avLst/>
          </a:prstGeom>
          <a:solidFill>
            <a:schemeClr val="accent5">
              <a:lumMod val="50000"/>
            </a:schemeClr>
          </a:solidFill>
        </p:spPr>
        <p:txBody>
          <a:bodyPr wrap="square" rtlCol="0">
            <a:spAutoFit/>
          </a:bodyPr>
          <a:lstStyle/>
          <a:p>
            <a:r>
              <a:rPr lang="es-MX" sz="2800" dirty="0">
                <a:solidFill>
                  <a:schemeClr val="bg1"/>
                </a:solidFill>
              </a:rPr>
              <a:t>BENJAMIN:</a:t>
            </a:r>
            <a:endParaRPr lang="es-CL" sz="2800" dirty="0">
              <a:solidFill>
                <a:schemeClr val="bg1"/>
              </a:solidFill>
            </a:endParaRPr>
          </a:p>
        </p:txBody>
      </p:sp>
      <p:sp>
        <p:nvSpPr>
          <p:cNvPr id="6" name="Rectángulo 5">
            <a:extLst>
              <a:ext uri="{FF2B5EF4-FFF2-40B4-BE49-F238E27FC236}">
                <a16:creationId xmlns:a16="http://schemas.microsoft.com/office/drawing/2014/main" id="{01D1BD72-91D3-46D1-8934-01A594425AF8}"/>
              </a:ext>
            </a:extLst>
          </p:cNvPr>
          <p:cNvSpPr/>
          <p:nvPr/>
        </p:nvSpPr>
        <p:spPr>
          <a:xfrm>
            <a:off x="5244733" y="2717166"/>
            <a:ext cx="2729890" cy="448407"/>
          </a:xfrm>
          <a:prstGeom prst="rect">
            <a:avLst/>
          </a:prstGeom>
          <a:solidFill>
            <a:schemeClr val="tx1">
              <a:lumMod val="95000"/>
              <a:lumOff val="5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L"/>
          </a:p>
        </p:txBody>
      </p:sp>
      <p:sp>
        <p:nvSpPr>
          <p:cNvPr id="7" name="Rectángulo 6">
            <a:extLst>
              <a:ext uri="{FF2B5EF4-FFF2-40B4-BE49-F238E27FC236}">
                <a16:creationId xmlns:a16="http://schemas.microsoft.com/office/drawing/2014/main" id="{39BB6541-5317-4A23-8B36-CAC359578418}"/>
              </a:ext>
            </a:extLst>
          </p:cNvPr>
          <p:cNvSpPr/>
          <p:nvPr/>
        </p:nvSpPr>
        <p:spPr>
          <a:xfrm>
            <a:off x="4961120" y="3766261"/>
            <a:ext cx="2269759" cy="448407"/>
          </a:xfrm>
          <a:prstGeom prst="rect">
            <a:avLst/>
          </a:prstGeom>
          <a:solidFill>
            <a:schemeClr val="tx1">
              <a:lumMod val="95000"/>
              <a:lumOff val="5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L"/>
          </a:p>
        </p:txBody>
      </p:sp>
      <p:sp>
        <p:nvSpPr>
          <p:cNvPr id="8" name="Rectángulo 7">
            <a:extLst>
              <a:ext uri="{FF2B5EF4-FFF2-40B4-BE49-F238E27FC236}">
                <a16:creationId xmlns:a16="http://schemas.microsoft.com/office/drawing/2014/main" id="{D172BCBF-1820-41E1-83E8-43685BC99CE5}"/>
              </a:ext>
            </a:extLst>
          </p:cNvPr>
          <p:cNvSpPr/>
          <p:nvPr/>
        </p:nvSpPr>
        <p:spPr>
          <a:xfrm>
            <a:off x="1482298" y="3317854"/>
            <a:ext cx="1814817" cy="448407"/>
          </a:xfrm>
          <a:prstGeom prst="rect">
            <a:avLst/>
          </a:prstGeom>
          <a:solidFill>
            <a:schemeClr val="tx1">
              <a:lumMod val="95000"/>
              <a:lumOff val="5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L"/>
          </a:p>
        </p:txBody>
      </p:sp>
      <p:sp>
        <p:nvSpPr>
          <p:cNvPr id="9" name="Rectángulo 8">
            <a:extLst>
              <a:ext uri="{FF2B5EF4-FFF2-40B4-BE49-F238E27FC236}">
                <a16:creationId xmlns:a16="http://schemas.microsoft.com/office/drawing/2014/main" id="{ABA70F74-4384-4B1C-AC0A-F73F34ECAA9E}"/>
              </a:ext>
            </a:extLst>
          </p:cNvPr>
          <p:cNvSpPr/>
          <p:nvPr/>
        </p:nvSpPr>
        <p:spPr>
          <a:xfrm>
            <a:off x="7974623" y="4233223"/>
            <a:ext cx="3303603" cy="448407"/>
          </a:xfrm>
          <a:prstGeom prst="rect">
            <a:avLst/>
          </a:prstGeom>
          <a:solidFill>
            <a:schemeClr val="tx1">
              <a:lumMod val="95000"/>
              <a:lumOff val="5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L"/>
          </a:p>
        </p:txBody>
      </p:sp>
    </p:spTree>
    <p:extLst>
      <p:ext uri="{BB962C8B-B14F-4D97-AF65-F5344CB8AC3E}">
        <p14:creationId xmlns:p14="http://schemas.microsoft.com/office/powerpoint/2010/main" val="95489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8226E-617B-4C95-9C27-5C4C70391A67}"/>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0585FB90-D80A-45C3-A50F-A45833AFDD76}"/>
              </a:ext>
            </a:extLst>
          </p:cNvPr>
          <p:cNvSpPr>
            <a:spLocks noGrp="1"/>
          </p:cNvSpPr>
          <p:nvPr>
            <p:ph sz="quarter" idx="13"/>
          </p:nvPr>
        </p:nvSpPr>
        <p:spPr/>
        <p:txBody>
          <a:bodyPr/>
          <a:lstStyle/>
          <a:p>
            <a:endParaRPr lang="es-CL"/>
          </a:p>
        </p:txBody>
      </p:sp>
      <p:sp>
        <p:nvSpPr>
          <p:cNvPr id="4" name="Marcador de texto 3">
            <a:extLst>
              <a:ext uri="{FF2B5EF4-FFF2-40B4-BE49-F238E27FC236}">
                <a16:creationId xmlns:a16="http://schemas.microsoft.com/office/drawing/2014/main" id="{99E9D925-F476-4BE6-8204-60852360AA7C}"/>
              </a:ext>
            </a:extLst>
          </p:cNvPr>
          <p:cNvSpPr>
            <a:spLocks noGrp="1"/>
          </p:cNvSpPr>
          <p:nvPr>
            <p:ph type="body" sz="half" idx="2"/>
          </p:nvPr>
        </p:nvSpPr>
        <p:spPr/>
        <p:txBody>
          <a:bodyPr/>
          <a:lstStyle/>
          <a:p>
            <a:endParaRPr lang="es-CL"/>
          </a:p>
        </p:txBody>
      </p:sp>
      <p:pic>
        <p:nvPicPr>
          <p:cNvPr id="6" name="Imagen 5">
            <a:extLst>
              <a:ext uri="{FF2B5EF4-FFF2-40B4-BE49-F238E27FC236}">
                <a16:creationId xmlns:a16="http://schemas.microsoft.com/office/drawing/2014/main" id="{61F66143-3F13-45D7-80D2-68194977C813}"/>
              </a:ext>
            </a:extLst>
          </p:cNvPr>
          <p:cNvPicPr>
            <a:picLocks noChangeAspect="1"/>
          </p:cNvPicPr>
          <p:nvPr/>
        </p:nvPicPr>
        <p:blipFill>
          <a:blip r:embed="rId2"/>
          <a:stretch>
            <a:fillRect/>
          </a:stretch>
        </p:blipFill>
        <p:spPr>
          <a:xfrm>
            <a:off x="4849463" y="0"/>
            <a:ext cx="7342537" cy="6858000"/>
          </a:xfrm>
          <a:prstGeom prst="rect">
            <a:avLst/>
          </a:prstGeom>
        </p:spPr>
      </p:pic>
    </p:spTree>
    <p:extLst>
      <p:ext uri="{BB962C8B-B14F-4D97-AF65-F5344CB8AC3E}">
        <p14:creationId xmlns:p14="http://schemas.microsoft.com/office/powerpoint/2010/main" val="1049860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8C0C6D8-B67D-4651-878A-EDEBA2E92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 y="0"/>
            <a:ext cx="12188825" cy="6858000"/>
          </a:xfrm>
          <a:prstGeom prst="rect">
            <a:avLst/>
          </a:prstGeom>
        </p:spPr>
      </p:pic>
      <p:sp>
        <p:nvSpPr>
          <p:cNvPr id="4" name="CuadroTexto 3">
            <a:extLst>
              <a:ext uri="{FF2B5EF4-FFF2-40B4-BE49-F238E27FC236}">
                <a16:creationId xmlns:a16="http://schemas.microsoft.com/office/drawing/2014/main" id="{99C81603-B6CA-4401-8144-9F842AD24597}"/>
              </a:ext>
            </a:extLst>
          </p:cNvPr>
          <p:cNvSpPr txBox="1"/>
          <p:nvPr/>
        </p:nvSpPr>
        <p:spPr>
          <a:xfrm>
            <a:off x="3657600" y="818606"/>
            <a:ext cx="2046514" cy="523220"/>
          </a:xfrm>
          <a:prstGeom prst="rect">
            <a:avLst/>
          </a:prstGeom>
          <a:solidFill>
            <a:schemeClr val="accent5">
              <a:lumMod val="50000"/>
            </a:schemeClr>
          </a:solidFill>
        </p:spPr>
        <p:txBody>
          <a:bodyPr wrap="square" rtlCol="0">
            <a:spAutoFit/>
          </a:bodyPr>
          <a:lstStyle/>
          <a:p>
            <a:r>
              <a:rPr lang="es-MX" sz="2800" dirty="0">
                <a:solidFill>
                  <a:schemeClr val="bg1"/>
                </a:solidFill>
              </a:rPr>
              <a:t>JAVIERA:</a:t>
            </a:r>
            <a:endParaRPr lang="es-CL" sz="2800" dirty="0">
              <a:solidFill>
                <a:schemeClr val="bg1"/>
              </a:solidFill>
            </a:endParaRPr>
          </a:p>
        </p:txBody>
      </p:sp>
      <p:sp>
        <p:nvSpPr>
          <p:cNvPr id="5" name="Rectángulo 4">
            <a:extLst>
              <a:ext uri="{FF2B5EF4-FFF2-40B4-BE49-F238E27FC236}">
                <a16:creationId xmlns:a16="http://schemas.microsoft.com/office/drawing/2014/main" id="{866D5E9C-1731-4382-B3D8-94C357004CEC}"/>
              </a:ext>
            </a:extLst>
          </p:cNvPr>
          <p:cNvSpPr/>
          <p:nvPr/>
        </p:nvSpPr>
        <p:spPr>
          <a:xfrm>
            <a:off x="1367998" y="2526546"/>
            <a:ext cx="3713956" cy="448407"/>
          </a:xfrm>
          <a:prstGeom prst="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L"/>
          </a:p>
        </p:txBody>
      </p:sp>
      <p:sp>
        <p:nvSpPr>
          <p:cNvPr id="6" name="Rectángulo 5">
            <a:extLst>
              <a:ext uri="{FF2B5EF4-FFF2-40B4-BE49-F238E27FC236}">
                <a16:creationId xmlns:a16="http://schemas.microsoft.com/office/drawing/2014/main" id="{1AB9B378-DBE0-4710-8160-22E87E07E7A1}"/>
              </a:ext>
            </a:extLst>
          </p:cNvPr>
          <p:cNvSpPr/>
          <p:nvPr/>
        </p:nvSpPr>
        <p:spPr>
          <a:xfrm>
            <a:off x="8124092" y="2526545"/>
            <a:ext cx="1459523" cy="448407"/>
          </a:xfrm>
          <a:prstGeom prst="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L"/>
          </a:p>
        </p:txBody>
      </p:sp>
      <p:sp>
        <p:nvSpPr>
          <p:cNvPr id="7" name="Rectángulo 6">
            <a:extLst>
              <a:ext uri="{FF2B5EF4-FFF2-40B4-BE49-F238E27FC236}">
                <a16:creationId xmlns:a16="http://schemas.microsoft.com/office/drawing/2014/main" id="{9B739D38-A8AE-49BC-B636-417C8EFDA5F5}"/>
              </a:ext>
            </a:extLst>
          </p:cNvPr>
          <p:cNvSpPr/>
          <p:nvPr/>
        </p:nvSpPr>
        <p:spPr>
          <a:xfrm>
            <a:off x="4416669" y="3531799"/>
            <a:ext cx="6591300" cy="448407"/>
          </a:xfrm>
          <a:prstGeom prst="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L"/>
          </a:p>
        </p:txBody>
      </p:sp>
      <p:sp>
        <p:nvSpPr>
          <p:cNvPr id="8" name="Rectángulo 7">
            <a:extLst>
              <a:ext uri="{FF2B5EF4-FFF2-40B4-BE49-F238E27FC236}">
                <a16:creationId xmlns:a16="http://schemas.microsoft.com/office/drawing/2014/main" id="{AEC19529-2E00-46E0-ADEA-AB17695D06ED}"/>
              </a:ext>
            </a:extLst>
          </p:cNvPr>
          <p:cNvSpPr/>
          <p:nvPr/>
        </p:nvSpPr>
        <p:spPr>
          <a:xfrm>
            <a:off x="8466992" y="4030250"/>
            <a:ext cx="3027484" cy="448407"/>
          </a:xfrm>
          <a:prstGeom prst="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L"/>
          </a:p>
        </p:txBody>
      </p:sp>
    </p:spTree>
    <p:extLst>
      <p:ext uri="{BB962C8B-B14F-4D97-AF65-F5344CB8AC3E}">
        <p14:creationId xmlns:p14="http://schemas.microsoft.com/office/powerpoint/2010/main" val="346861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theme/theme1.xml><?xml version="1.0" encoding="utf-8"?>
<a:theme xmlns:a="http://schemas.openxmlformats.org/drawingml/2006/main" name="Gota">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TM04033925[[fn=Gota]]</Template>
  <TotalTime>1355</TotalTime>
  <Words>2629</Words>
  <Application>Microsoft Office PowerPoint</Application>
  <PresentationFormat>Panorámica</PresentationFormat>
  <Paragraphs>352</Paragraphs>
  <Slides>80</Slides>
  <Notes>0</Notes>
  <HiddenSlides>0</HiddenSlides>
  <MMClips>0</MMClips>
  <ScaleCrop>false</ScaleCrop>
  <HeadingPairs>
    <vt:vector size="6" baseType="variant">
      <vt:variant>
        <vt:lpstr>Fuentes usadas</vt:lpstr>
      </vt:variant>
      <vt:variant>
        <vt:i4>21</vt:i4>
      </vt:variant>
      <vt:variant>
        <vt:lpstr>Tema</vt:lpstr>
      </vt:variant>
      <vt:variant>
        <vt:i4>1</vt:i4>
      </vt:variant>
      <vt:variant>
        <vt:lpstr>Títulos de diapositiva</vt:lpstr>
      </vt:variant>
      <vt:variant>
        <vt:i4>80</vt:i4>
      </vt:variant>
    </vt:vector>
  </HeadingPairs>
  <TitlesOfParts>
    <vt:vector size="102" baseType="lpstr">
      <vt:lpstr>MS UI Gothic</vt:lpstr>
      <vt:lpstr>SimSun</vt:lpstr>
      <vt:lpstr>Algerian</vt:lpstr>
      <vt:lpstr>Arial</vt:lpstr>
      <vt:lpstr>Bahnschrift Condensed</vt:lpstr>
      <vt:lpstr>Bahnschrift SemiBold Condensed</vt:lpstr>
      <vt:lpstr>Bahnschrift SemiBold SemiConden</vt:lpstr>
      <vt:lpstr>Bauhaus 93</vt:lpstr>
      <vt:lpstr>Brush Script MT</vt:lpstr>
      <vt:lpstr>Comic Sans MS</vt:lpstr>
      <vt:lpstr>Courier New</vt:lpstr>
      <vt:lpstr>French Script MT</vt:lpstr>
      <vt:lpstr>Georgia</vt:lpstr>
      <vt:lpstr>Gill Sans Ultra Bold Condensed</vt:lpstr>
      <vt:lpstr>Old English Text MT</vt:lpstr>
      <vt:lpstr>Playbill</vt:lpstr>
      <vt:lpstr>Roboto</vt:lpstr>
      <vt:lpstr>Rockwell</vt:lpstr>
      <vt:lpstr>Tw Cen MT</vt:lpstr>
      <vt:lpstr>Verdana</vt:lpstr>
      <vt:lpstr>Wingdings</vt:lpstr>
      <vt:lpstr>Gota</vt:lpstr>
      <vt:lpstr>Presentación de PowerPoint</vt:lpstr>
      <vt:lpstr>Presentación de PowerPoint</vt:lpstr>
      <vt:lpstr>Presentación de PowerPoint</vt:lpstr>
      <vt:lpst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Faraón no “regaló” lo que había guardado, sino que lo vendió, tanto a egipcios como a extranjeros.</vt:lpstr>
      <vt:lpstr>Presentación de PowerPoint</vt:lpstr>
      <vt:lpstr>Presentación de PowerPoint</vt:lpstr>
      <vt:lpstr>Presentación de PowerPoint</vt:lpstr>
      <vt:lpstr>Presentación de PowerPoint</vt:lpstr>
      <vt:lpstr>NUMERO 12 EN LA BIBLIA</vt:lpstr>
      <vt:lpstr>Presentación de PowerPoint</vt:lpstr>
      <vt:lpstr>Presentación de PowerPoint</vt:lpstr>
      <vt:lpstr>La Ultima bendición de Jacob a sus hijos</vt:lpstr>
      <vt:lpstr>INTRODUCCIÓN GÉNESIS 49</vt:lpstr>
      <vt:lpstr>Capitulo 49 Vers. 1-2</vt:lpstr>
      <vt:lpstr>Jacob y sus hijos</vt:lpstr>
      <vt:lpstr>Capitulo 49 Vers. 3-4</vt:lpstr>
      <vt:lpstr>Presentación de PowerPoint</vt:lpstr>
      <vt:lpstr>Presentación de PowerPoint</vt:lpstr>
      <vt:lpstr>Bendición a Rubén</vt:lpstr>
      <vt:lpstr>Capitulo 49 Vers. 5-7</vt:lpstr>
      <vt:lpstr>Presentación de PowerPoint</vt:lpstr>
      <vt:lpstr>Presentación de PowerPoint</vt:lpstr>
      <vt:lpstr>Presentación de PowerPoint</vt:lpstr>
      <vt:lpstr>Bendición a Simeón y Leví</vt:lpstr>
      <vt:lpstr>Presentación de PowerPoint</vt:lpstr>
      <vt:lpstr>Presentación de PowerPoint</vt:lpstr>
      <vt:lpstr>Capitulo 49 Vers. 8-12</vt:lpstr>
      <vt:lpstr>Presentación de PowerPoint</vt:lpstr>
      <vt:lpstr>Bendición a Judá </vt:lpstr>
      <vt:lpstr>Presentación de PowerPoint</vt:lpstr>
      <vt:lpstr>Capitulo 49 Vers. 13</vt:lpstr>
      <vt:lpstr>Presentación de PowerPoint</vt:lpstr>
      <vt:lpstr>Bendición a Zabulón</vt:lpstr>
      <vt:lpstr>Presentación de PowerPoint</vt:lpstr>
      <vt:lpstr>Capitulo 49 Vers. 14-15</vt:lpstr>
      <vt:lpstr>Presentación de PowerPoint</vt:lpstr>
      <vt:lpstr>Bendición a isachar</vt:lpstr>
      <vt:lpstr>Capitulo 49 Vers. 16-18</vt:lpstr>
      <vt:lpstr>Presentación de PowerPoint</vt:lpstr>
      <vt:lpstr>Bendición a Dan</vt:lpstr>
      <vt:lpstr>Capitulo 49 Vers. 19</vt:lpstr>
      <vt:lpstr>Presentación de PowerPoint</vt:lpstr>
      <vt:lpstr>Bendición a gad</vt:lpstr>
      <vt:lpstr>Capitulo 49 Vers. 20</vt:lpstr>
      <vt:lpstr>Presentación de PowerPoint</vt:lpstr>
      <vt:lpstr>Bendición a aser</vt:lpstr>
      <vt:lpstr>Capitulo 49 Vers. 21</vt:lpstr>
      <vt:lpstr>Presentación de PowerPoint</vt:lpstr>
      <vt:lpstr>Bendición a nefthalí</vt:lpstr>
      <vt:lpstr>Presentación de PowerPoint</vt:lpstr>
      <vt:lpstr>Capitulo 49 Vers. 22-26</vt:lpstr>
      <vt:lpstr>Presentación de PowerPoint</vt:lpstr>
      <vt:lpstr>Presentación de PowerPoint</vt:lpstr>
      <vt:lpstr>Bendición a josé</vt:lpstr>
      <vt:lpstr>Capitulo 49 Vers. 27</vt:lpstr>
      <vt:lpstr>Presentación de PowerPoint</vt:lpstr>
      <vt:lpstr>Bendición a benjamín</vt:lpstr>
      <vt:lpstr>Capitulo 49 Vers. 28-33</vt:lpstr>
      <vt:lpstr>Presentación de PowerPoint</vt:lpstr>
      <vt:lpstr>PROFECÍAS y datos curiosos</vt:lpstr>
      <vt:lpstr>MUERTE DE JACOB</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matias Osses Barria</dc:creator>
  <cp:lastModifiedBy>matias Osses Barria</cp:lastModifiedBy>
  <cp:revision>59</cp:revision>
  <dcterms:created xsi:type="dcterms:W3CDTF">2021-10-21T16:24:39Z</dcterms:created>
  <dcterms:modified xsi:type="dcterms:W3CDTF">2021-10-31T07:15:10Z</dcterms:modified>
</cp:coreProperties>
</file>